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5"/>
  </p:notesMasterIdLst>
  <p:sldIdLst>
    <p:sldId id="358" r:id="rId2"/>
    <p:sldId id="318" r:id="rId3"/>
    <p:sldId id="348" r:id="rId4"/>
    <p:sldId id="343" r:id="rId5"/>
    <p:sldId id="350" r:id="rId6"/>
    <p:sldId id="351" r:id="rId7"/>
    <p:sldId id="352" r:id="rId8"/>
    <p:sldId id="349" r:id="rId9"/>
    <p:sldId id="355" r:id="rId10"/>
    <p:sldId id="354" r:id="rId11"/>
    <p:sldId id="356" r:id="rId12"/>
    <p:sldId id="357" r:id="rId13"/>
    <p:sldId id="283" r:id="rId14"/>
  </p:sldIdLst>
  <p:sldSz cx="9144000" cy="6858000" type="screen4x3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4340" autoAdjust="0"/>
  </p:normalViewPr>
  <p:slideViewPr>
    <p:cSldViewPr snapToGrid="0" snapToObjects="1">
      <p:cViewPr varScale="1">
        <p:scale>
          <a:sx n="104" d="100"/>
          <a:sy n="104" d="100"/>
        </p:scale>
        <p:origin x="1866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This image is in the public domain and can be found at https://commons.wikimedia.org/wiki/File: Photosynthesis_en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769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Amsel, Sheri. "Tree Anatomy Mini-Posters" Exploring Nature Educational Resource ©2005-2024. December 13, 2024</a:t>
            </a:r>
          </a:p>
          <a:p>
            <a:r>
              <a:rPr lang="en-GB"/>
              <a:t>&lt; http://exploringnature.org/db/view/Tree-Anatomy-Mini-Posters 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423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966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235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Woodland Trust (2016). Leaf iDial. Available at: https://www.woodlandtrust.org.uk/media/48346/leaf-idial-sheet.pdf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954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087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ropshirewildlifetrust.org.uk/sites/default/files/2021-10/Preserving%20autumn%20leaves%20with%20glycerine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wsp.edu/wp-content/uploads/2023/11/leaf-5-6-lesson-1-me-as-a-tree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09" y="360967"/>
            <a:ext cx="7886700" cy="776665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1325A4-A1A3-D874-1C91-EA0A4826E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18" y="1701054"/>
            <a:ext cx="5201769" cy="34678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F21016-4C36-9A5D-1F14-DA237818D4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557123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37069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95F5E4-3714-205C-238E-041794FD72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079" y="261078"/>
            <a:ext cx="5736770" cy="568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0758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2495E-6F75-4894-A2FA-40B965FF6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915" y="365126"/>
            <a:ext cx="7886700" cy="75966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Arolwg Coed	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0FAC6-1DF0-4FA4-9885-9F7E58A9E6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915" y="1381872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Cerddwch o amgylch yr ysgol i weld faint o goed y gallwch eu hadnabod.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Defnyddiwch y siartiau dail os oes dail ar y coed – fel arall, defnyddiwch siart y gaeaf.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Ysgrifennwch yn eich llyfrau’r gwahanol goed y gallwch eu gweld a chymerwch ddeilen o bob un.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057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839A1-E6DF-4FBD-A508-2CA7151F3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975" y="141969"/>
            <a:ext cx="8528050" cy="9248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Paratoi Dail i’w Cadw - Glyserin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8FAF3D-E3A9-BE69-5BFD-6A66D000A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975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Dilynwch y ddolen isod i gael gwybod sut i baratoi dail i’w cadw â glyserin.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sz="2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https://www.shropshirewildlifetrust.org.uk/sites/default/files/2021-10/Preserving%20autumn%20leaves%20with%20glycerine.pdf</a:t>
            </a:r>
            <a:r>
              <a:rPr lang="cy" sz="2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792128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118" y="394473"/>
            <a:ext cx="7838819" cy="57638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1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Sesiwn Lawn: Pum Munud Tawel</a:t>
            </a:r>
          </a:p>
          <a:p>
            <a:pPr marL="0" indent="0">
              <a:buNone/>
            </a:pPr>
            <a:endParaRPr lang="en-GB" dirty="0">
              <a:solidFill>
                <a:srgbClr val="006A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Cymerwch bum munud i ysgrifennu am beth ddysgoch chi heddiw.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  Beth ydych chi’n ei ddeall?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  Beth hoffech chi dreulio mwy o amser arno</a:t>
            </a:r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6107436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261098" y="230405"/>
            <a:ext cx="775260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11 – Adnabod Coed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847FC9D-0F8D-478F-90D4-7915F887E0C1}"/>
              </a:ext>
            </a:extLst>
          </p:cNvPr>
          <p:cNvSpPr txBox="1"/>
          <p:nvPr/>
        </p:nvSpPr>
        <p:spPr>
          <a:xfrm>
            <a:off x="397423" y="1253331"/>
            <a:ext cx="613026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y" b="1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I Ddechrau –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Beth yw ffotosynthesis?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Beth yw’r hafaliad ar gyfer ffotosynthesis?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Beth mae torri coeden yn ei wneud i lefelau carbon deuocsid?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57CB173-C1A4-8E90-7286-A812C18A34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300" y="527304"/>
            <a:ext cx="5035550" cy="503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78284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1B93A-8FD8-469F-8CA5-310EF5A41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326" y="151605"/>
            <a:ext cx="7886700" cy="719139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Strwythur Coed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4863B3-7091-4C3B-9ACC-859004FB1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863" y="1469230"/>
            <a:ext cx="4464050" cy="4351338"/>
          </a:xfrm>
        </p:spPr>
        <p:txBody>
          <a:bodyPr>
            <a:no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coed yn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blanhigion lluosflwydd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(yn byw’n hwy nag un tymor tyfu) gyda boncyff amlwg, corun a gwreiddiau.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Er mai planhigion yw coed, mae’r tair o nodweddion hyn yn eu gwneud yn wahanol i’r holl blanhigion eraill.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26DF8A-0248-557B-63A9-C46E7F83B6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2913" y="1302543"/>
            <a:ext cx="3622437" cy="468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66323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C9D14-1CC3-4858-A89E-61C1F227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724" y="293006"/>
            <a:ext cx="7479926" cy="84137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Boncyff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7ABE7-C51B-4DBE-BDC6-B6B2FD9AA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724" y="1253331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Mae’r boncyff yn cynnal y canghennau a’r dail. 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hefyd yn cludo bwyd a dŵr o’r gwreiddiau i’r dail.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16006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862DA-CA3E-4C17-87A6-B9327587D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424983"/>
            <a:ext cx="8058150" cy="52206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• Rhuddin yw craidd y goeden, wedi’i wneud o bren dwys, marw. Mae’r rhuddin yn rhoi nerth i’r goeden.</a:t>
            </a:r>
          </a:p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• Mae sylem yn cludo dŵr a maeth y mae’r gwreiddiau’n eu hamsugno o’r pridd at y dail. </a:t>
            </a:r>
          </a:p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• Cambiwm yw’r rhan o’r boncyff sy’n tyfu. Mae’r haen denau hon yn cynhyrchu celloedd a fydd wedyn yn troi’n sylem a ffloem.</a:t>
            </a:r>
          </a:p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• Mae ffloem yn cludo siwgr a charbohydradau eraill sy’n cael eu creu drwy ffotosynthesis o’r dail at weddill y goeden. </a:t>
            </a:r>
          </a:p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• Y rhisgl yw’r haen allanol sy’n amddiffyn y goeden rhag difrod.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14656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87233-7BA2-46F8-93FA-E1FA78986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38" y="258349"/>
            <a:ext cx="7886700" cy="795752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Cwblhewch eich diagram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F8020A-1A0F-1541-1C07-A03F315412E0}"/>
              </a:ext>
            </a:extLst>
          </p:cNvPr>
          <p:cNvSpPr txBox="1"/>
          <p:nvPr/>
        </p:nvSpPr>
        <p:spPr>
          <a:xfrm>
            <a:off x="414057" y="1313622"/>
            <a:ext cx="75344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Lluniwch drawstoriad o goeden a gofyn i fyfyrwyr labelu pob rhan. 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Fe welir enghraifft trwy ddilyn y ddolen isod: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www.uwsp.edu/wp-content/uploads/2023/11/leaf-5-6-lesson-1-me-as-a-tree.pdf</a:t>
            </a:r>
            <a:r>
              <a:rPr lang="cy" sz="2800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294305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72BD6-252F-4FD6-910D-E57421F02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56" y="322936"/>
            <a:ext cx="7886700" cy="781514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Pwysigrwydd coed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224E-3C06-4AC6-8EA4-0504188764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056" y="1253331"/>
            <a:ext cx="7886700" cy="4351338"/>
          </a:xfrm>
        </p:spPr>
        <p:txBody>
          <a:bodyPr>
            <a:no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coed yn bwysig mewn amryw ffyrdd yn y goedwig (er enghraifft, darparu cynefinoedd, dal pridd at ei gilydd). 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coed yn newid yr amgylchedd o’u cwmpas- </a:t>
            </a:r>
          </a:p>
          <a:p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coed yn unigryw am eu bod yn gallu lleihau a storio CO</a:t>
            </a:r>
            <a:r>
              <a:rPr lang="cy" b="1" i="0" u="none" strike="noStrike" cap="none" baseline="-2500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Ffotosynthesis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Wrth i goed dyfu, maent yn storio carbon yn eu dail, brigau a boncyffion a hefyd yn y pridd o’u cwmpas. 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66553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3FE4B-66FC-47DB-ABF0-9AE69182E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344" y="275771"/>
            <a:ext cx="7886700" cy="810531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Storio Carbon mewn Coed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57C847-7CE7-45B4-B835-933639D05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344" y="1431925"/>
            <a:ext cx="8121650" cy="4351338"/>
          </a:xfrm>
        </p:spPr>
        <p:txBody>
          <a:bodyPr>
            <a:no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tua </a:t>
            </a: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hanner pwysau sych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unrhyw goeden yn garbon. Mae hynny’n golygu bod coed yn storfeydd ar gyfer carbon, sy’n gallu ein helpu i leihau effeithiau newid hinsawdd.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 pob coeden yn storio gwahanol swm o garbon – felly dewch inni fynd ati i adnabod rhywfaint o goed!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37688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5703</TotalTime>
  <Words>610</Words>
  <Application>Microsoft Office PowerPoint</Application>
  <PresentationFormat>On-screen Show (4:3)</PresentationFormat>
  <Paragraphs>61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Custom Design</vt:lpstr>
      <vt:lpstr>Prosiect Ôl Troed Carbon</vt:lpstr>
      <vt:lpstr>PowerPoint Presentation</vt:lpstr>
      <vt:lpstr>PowerPoint Presentation</vt:lpstr>
      <vt:lpstr>Strwythur Coed</vt:lpstr>
      <vt:lpstr>Boncyff</vt:lpstr>
      <vt:lpstr>PowerPoint Presentation</vt:lpstr>
      <vt:lpstr>Cwblhewch eich diagram</vt:lpstr>
      <vt:lpstr>Pwysigrwydd coed</vt:lpstr>
      <vt:lpstr>Storio Carbon mewn Coed</vt:lpstr>
      <vt:lpstr>PowerPoint Presentation</vt:lpstr>
      <vt:lpstr>Arolwg Coed </vt:lpstr>
      <vt:lpstr>Paratoi Dail i’w Cadw - Glyserin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139</cp:revision>
  <dcterms:created xsi:type="dcterms:W3CDTF">2023-11-17T14:55:44Z</dcterms:created>
  <dcterms:modified xsi:type="dcterms:W3CDTF">2025-09-29T07:38:32Z</dcterms:modified>
</cp:coreProperties>
</file>