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0"/>
  </p:notesMasterIdLst>
  <p:sldIdLst>
    <p:sldId id="317" r:id="rId2"/>
    <p:sldId id="318" r:id="rId3"/>
    <p:sldId id="382" r:id="rId4"/>
    <p:sldId id="358" r:id="rId5"/>
    <p:sldId id="383" r:id="rId6"/>
    <p:sldId id="384" r:id="rId7"/>
    <p:sldId id="385" r:id="rId8"/>
    <p:sldId id="267" r:id="rId9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585" autoAdjust="0"/>
  </p:normalViewPr>
  <p:slideViewPr>
    <p:cSldViewPr snapToGrid="0" snapToObjects="1">
      <p:cViewPr varScale="1">
        <p:scale>
          <a:sx n="103" d="100"/>
          <a:sy n="103" d="100"/>
        </p:scale>
        <p:origin x="189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Milk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Car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Bon Jovi Image: This image is in the public domain and can be found at https://commons.wikimedia.org/wiki/File: CD_Bon_Jovi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Girl Eating Melon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Milk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Car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Bon Jovi Image: This image is in the public domain and can be found at https://commons.wikimedia.org/wiki/File: CD_Bon_Jovi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Girl Eating Melon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34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Microsoft Office Stock Image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95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Microsoft Office Stock Image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660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Video: The Economist (2023). Climate change: what is ocean acidification? Available at: https://www.youtube.com/watch?v=OVWZyDz--30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711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B9C56-2A70-492E-A2C1-BD692BA2BD7B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VWZyDz--3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348267"/>
            <a:ext cx="7886700" cy="751265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B6ED70-5FB5-EEA4-A020-66EF14DFA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47" y="1612153"/>
            <a:ext cx="5450541" cy="3633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194596-8BDF-DEF8-102F-ACA785267B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1582271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92100" y="224273"/>
            <a:ext cx="85598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16 – Cregyn ac Asideiddio Dŵr Môr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17929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beth mae cregyn môr wedi’u gwneud? Defnyddiwch y cliwiau isod.</a:t>
            </a:r>
          </a:p>
        </p:txBody>
      </p:sp>
      <p:pic>
        <p:nvPicPr>
          <p:cNvPr id="2" name="Picture 1" descr="Glass of milk">
            <a:extLst>
              <a:ext uri="{FF2B5EF4-FFF2-40B4-BE49-F238E27FC236}">
                <a16:creationId xmlns:a16="http://schemas.microsoft.com/office/drawing/2014/main" id="{0837CF58-A07E-FCBB-70FF-FD122CD79B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56" t="10770" r="48749" b="12860"/>
          <a:stretch/>
        </p:blipFill>
        <p:spPr>
          <a:xfrm>
            <a:off x="743698" y="3238501"/>
            <a:ext cx="1376383" cy="1601622"/>
          </a:xfrm>
          <a:prstGeom prst="rect">
            <a:avLst/>
          </a:prstGeom>
        </p:spPr>
      </p:pic>
      <p:pic>
        <p:nvPicPr>
          <p:cNvPr id="3" name="Picture 2" descr="Electric car being charged">
            <a:extLst>
              <a:ext uri="{FF2B5EF4-FFF2-40B4-BE49-F238E27FC236}">
                <a16:creationId xmlns:a16="http://schemas.microsoft.com/office/drawing/2014/main" id="{AFC79728-5F06-5892-184D-E2C8A9E1A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4837" t="31373" r="17386" b="25881"/>
          <a:stretch/>
        </p:blipFill>
        <p:spPr>
          <a:xfrm>
            <a:off x="2339229" y="3387097"/>
            <a:ext cx="2806700" cy="1384300"/>
          </a:xfrm>
          <a:prstGeom prst="rect">
            <a:avLst/>
          </a:prstGeom>
        </p:spPr>
      </p:pic>
      <p:pic>
        <p:nvPicPr>
          <p:cNvPr id="5" name="Picture 4" descr="Woman eating watermelon">
            <a:extLst>
              <a:ext uri="{FF2B5EF4-FFF2-40B4-BE49-F238E27FC236}">
                <a16:creationId xmlns:a16="http://schemas.microsoft.com/office/drawing/2014/main" id="{073838F8-007F-B7B5-358A-87E3E7437FD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444"/>
          <a:stretch/>
        </p:blipFill>
        <p:spPr>
          <a:xfrm>
            <a:off x="7099300" y="3429000"/>
            <a:ext cx="1599735" cy="1411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399661-D1AB-6819-A2DC-D8F113010B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0319" y="3286806"/>
            <a:ext cx="1484591" cy="148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0" y="17929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beth mae cregyn môr wedi’u gwneud? Defnyddiwch y cliwiau isod.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6A08A5-940D-40DE-BA17-E15112C3AA9E}"/>
              </a:ext>
            </a:extLst>
          </p:cNvPr>
          <p:cNvSpPr txBox="1"/>
          <p:nvPr/>
        </p:nvSpPr>
        <p:spPr>
          <a:xfrm>
            <a:off x="564392" y="5077123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calsiwm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8A3846-C05F-4003-A2A2-81884FD9D6F1}"/>
              </a:ext>
            </a:extLst>
          </p:cNvPr>
          <p:cNvSpPr txBox="1"/>
          <p:nvPr/>
        </p:nvSpPr>
        <p:spPr>
          <a:xfrm>
            <a:off x="3255564" y="5117741"/>
            <a:ext cx="862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car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498427-6536-478E-8DA1-7F9C1010CB7D}"/>
              </a:ext>
            </a:extLst>
          </p:cNvPr>
          <p:cNvSpPr txBox="1"/>
          <p:nvPr/>
        </p:nvSpPr>
        <p:spPr>
          <a:xfrm>
            <a:off x="5746129" y="5012857"/>
            <a:ext cx="99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8A9721-5EFD-4317-B7A2-727DDD6FE2E4}"/>
              </a:ext>
            </a:extLst>
          </p:cNvPr>
          <p:cNvSpPr txBox="1"/>
          <p:nvPr/>
        </p:nvSpPr>
        <p:spPr>
          <a:xfrm>
            <a:off x="7607810" y="4987457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ad </a:t>
            </a:r>
          </a:p>
        </p:txBody>
      </p:sp>
      <p:pic>
        <p:nvPicPr>
          <p:cNvPr id="3" name="Picture 2" descr="Glass of milk">
            <a:extLst>
              <a:ext uri="{FF2B5EF4-FFF2-40B4-BE49-F238E27FC236}">
                <a16:creationId xmlns:a16="http://schemas.microsoft.com/office/drawing/2014/main" id="{98586214-C168-77F1-D9CF-F908DCC309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56" t="10770" r="48749" b="12860"/>
          <a:stretch/>
        </p:blipFill>
        <p:spPr>
          <a:xfrm>
            <a:off x="743698" y="3238501"/>
            <a:ext cx="1376383" cy="1601622"/>
          </a:xfrm>
          <a:prstGeom prst="rect">
            <a:avLst/>
          </a:prstGeom>
        </p:spPr>
      </p:pic>
      <p:pic>
        <p:nvPicPr>
          <p:cNvPr id="5" name="Picture 4" descr="Electric car being charged">
            <a:extLst>
              <a:ext uri="{FF2B5EF4-FFF2-40B4-BE49-F238E27FC236}">
                <a16:creationId xmlns:a16="http://schemas.microsoft.com/office/drawing/2014/main" id="{363629E6-58DE-F796-7511-7B6BC4390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4837" t="31373" r="17386" b="25881"/>
          <a:stretch/>
        </p:blipFill>
        <p:spPr>
          <a:xfrm>
            <a:off x="2339229" y="3387097"/>
            <a:ext cx="2806700" cy="1384300"/>
          </a:xfrm>
          <a:prstGeom prst="rect">
            <a:avLst/>
          </a:prstGeom>
        </p:spPr>
      </p:pic>
      <p:pic>
        <p:nvPicPr>
          <p:cNvPr id="6" name="Picture 5" descr="Woman eating watermelon">
            <a:extLst>
              <a:ext uri="{FF2B5EF4-FFF2-40B4-BE49-F238E27FC236}">
                <a16:creationId xmlns:a16="http://schemas.microsoft.com/office/drawing/2014/main" id="{7AA5C8BD-87AB-04C1-05F4-927065712C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444"/>
          <a:stretch/>
        </p:blipFill>
        <p:spPr>
          <a:xfrm>
            <a:off x="7099300" y="3429000"/>
            <a:ext cx="1599735" cy="14111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12973E-4CA9-919B-0F2F-12D7FEF6A5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0319" y="3286806"/>
            <a:ext cx="1484591" cy="148459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FEAD91D-A9A1-6E8D-28AB-7C831410230D}"/>
              </a:ext>
            </a:extLst>
          </p:cNvPr>
          <p:cNvSpPr txBox="1"/>
          <p:nvPr/>
        </p:nvSpPr>
        <p:spPr>
          <a:xfrm>
            <a:off x="292100" y="224273"/>
            <a:ext cx="85598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16 – Cregyn ac Asideiddio Dŵr Môr</a:t>
            </a:r>
          </a:p>
        </p:txBody>
      </p:sp>
    </p:spTree>
    <p:extLst>
      <p:ext uri="{BB962C8B-B14F-4D97-AF65-F5344CB8AC3E}">
        <p14:creationId xmlns:p14="http://schemas.microsoft.com/office/powerpoint/2010/main" val="296807007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567" y="365127"/>
            <a:ext cx="7886700" cy="8032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Amser Ymchwilio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4701E3C-1B10-48CA-983E-3DE3C5292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67" y="140657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mae asideiddio dŵr môr yn effeithio ar gregyn?</a:t>
            </a:r>
          </a:p>
        </p:txBody>
      </p:sp>
      <p:pic>
        <p:nvPicPr>
          <p:cNvPr id="3" name="Picture 2" descr="Gray-colored shell">
            <a:extLst>
              <a:ext uri="{FF2B5EF4-FFF2-40B4-BE49-F238E27FC236}">
                <a16:creationId xmlns:a16="http://schemas.microsoft.com/office/drawing/2014/main" id="{87C57214-DC4A-AFD1-091D-21C80640C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942" y="3074895"/>
            <a:ext cx="2662518" cy="177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F15EA-0962-4837-B455-438761EAC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856" y="365127"/>
            <a:ext cx="7886700" cy="8413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Paratowch eich arbrawf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C2533-6117-497E-AC9B-0AE782313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02" y="1247401"/>
            <a:ext cx="8464789" cy="501687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Casglwch bump o diwbiau profi a’u labelu 1-5</a:t>
            </a:r>
          </a:p>
          <a:p>
            <a:pPr marL="514350" indent="-514350"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Ychwanegwch 5cm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ddŵr hallt at diwb 1 (rheolydd)</a:t>
            </a:r>
          </a:p>
          <a:p>
            <a:pPr marL="514350" indent="-514350"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Ychwanegwch 1cm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asid at diwb 2 a ) 4cm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ddŵr hallt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Ychwanegwch 2cm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asid at diwb 3 a ) 3cm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ddŵr hallt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Ychwanegwch 3cm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asid at diwb 4 a ) 2cm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ddŵr hallt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Ychwanegwch 4cm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 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 asid at diwb 5 ac ) 1cm</a:t>
            </a:r>
            <a:r>
              <a:rPr lang="cy" sz="24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</a:t>
            </a: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ddŵr hallt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Rhowch ddarn o gragen ymhob tiwb a’u gadael am 24-48 awr.</a:t>
            </a:r>
          </a:p>
        </p:txBody>
      </p:sp>
    </p:spTree>
    <p:extLst>
      <p:ext uri="{BB962C8B-B14F-4D97-AF65-F5344CB8AC3E}">
        <p14:creationId xmlns:p14="http://schemas.microsoft.com/office/powerpoint/2010/main" val="124757808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49D6B-9436-4566-9526-22293335E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321" y="345230"/>
            <a:ext cx="7886700" cy="736926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 eich llyfrau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26F8-FE4E-43C9-B165-6FD5454B6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321" y="1253331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Lluniwch dabl canlyniadau i gofnodi eich arsylwadau ar gyfer y wers nesaf. </a:t>
            </a:r>
          </a:p>
        </p:txBody>
      </p:sp>
      <p:pic>
        <p:nvPicPr>
          <p:cNvPr id="4" name="Picture 3" descr="Blank notebook and orange pencil">
            <a:extLst>
              <a:ext uri="{FF2B5EF4-FFF2-40B4-BE49-F238E27FC236}">
                <a16:creationId xmlns:a16="http://schemas.microsoft.com/office/drawing/2014/main" id="{28CB4D2B-1993-4E88-DBF3-F18ADAEFF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918" y="2734234"/>
            <a:ext cx="3987053" cy="265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4053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49D6B-9436-4566-9526-22293335E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121" y="418776"/>
            <a:ext cx="7886700" cy="762326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Gwyliwch y fideo (15 munud)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26F8-FE4E-43C9-B165-6FD5454B6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21" y="1500869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https://www.youtube.com/watch?v=OVWZyDz--30</a:t>
            </a:r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wylio’r fideo, dylech ysgrifennu yn eich llyfrau 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yw’r prif bethau sy’n achosi asideiddio’r môr?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yw’r effeithiau? 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sy’n cael ei wneud i’w atal?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2292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68332"/>
            <a:ext cx="8839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Lawn: Geiriau Allweddol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Ysgrifennwch restr o eiriau allweddol o’r wers heddiw!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5662</TotalTime>
  <Words>393</Words>
  <Application>Microsoft Office PowerPoint</Application>
  <PresentationFormat>On-screen Show (4:3)</PresentationFormat>
  <Paragraphs>48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PowerPoint Presentation</vt:lpstr>
      <vt:lpstr>Amser Ymchwilio</vt:lpstr>
      <vt:lpstr>Paratowch eich arbrawf</vt:lpstr>
      <vt:lpstr>Yn eich llyfrau</vt:lpstr>
      <vt:lpstr>Gwyliwch y fideo (15 munud)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137</cp:revision>
  <dcterms:created xsi:type="dcterms:W3CDTF">2023-11-17T14:55:44Z</dcterms:created>
  <dcterms:modified xsi:type="dcterms:W3CDTF">2025-09-29T07:40:45Z</dcterms:modified>
</cp:coreProperties>
</file>