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72" r:id="rId4"/>
    <p:sldId id="259" r:id="rId5"/>
  </p:sldIdLst>
  <p:sldSz cx="18288000" cy="10287000"/>
  <p:notesSz cx="6858000" cy="9144000"/>
  <p:embeddedFontLst>
    <p:embeddedFont>
      <p:font typeface="ดองเต่า" panose="020B0604020202020204" charset="-34"/>
      <p:regular r:id="rId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65" d="100"/>
          <a:sy n="65" d="100"/>
        </p:scale>
        <p:origin x="107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07.10.2025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5217F1-B241-31D2-CA9A-1C1B5713AF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0FAEE0F-5C5E-AD4E-9722-4C2837273F5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21CA6C-CE29-AA08-59FE-E318BA0E644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AC8E14AF-4040-3AE9-9255-BE20A765D05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FC8F8593-4214-5025-0CCC-42F39494C7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185893-DF01-39D8-A264-E94AC85193C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0E8FAF-EAB0-5FB0-3A6B-84751E20A54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13112038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F5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.gif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11" Type="http://schemas.openxmlformats.org/officeDocument/2006/relationships/image" Target="../media/image9.png"/><Relationship Id="rId5" Type="http://schemas.openxmlformats.org/officeDocument/2006/relationships/image" Target="../media/image3.svg"/><Relationship Id="rId10" Type="http://schemas.openxmlformats.org/officeDocument/2006/relationships/image" Target="../media/image8.sv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13" Type="http://schemas.openxmlformats.org/officeDocument/2006/relationships/image" Target="../media/image4.gif"/><Relationship Id="rId18" Type="http://schemas.openxmlformats.org/officeDocument/2006/relationships/image" Target="../media/image21.png"/><Relationship Id="rId26" Type="http://schemas.openxmlformats.org/officeDocument/2006/relationships/image" Target="../media/image29.png"/><Relationship Id="rId3" Type="http://schemas.openxmlformats.org/officeDocument/2006/relationships/image" Target="../media/image2.png"/><Relationship Id="rId21" Type="http://schemas.openxmlformats.org/officeDocument/2006/relationships/image" Target="../media/image24.gif"/><Relationship Id="rId7" Type="http://schemas.openxmlformats.org/officeDocument/2006/relationships/image" Target="../media/image13.png"/><Relationship Id="rId12" Type="http://schemas.openxmlformats.org/officeDocument/2006/relationships/image" Target="../media/image18.svg"/><Relationship Id="rId17" Type="http://schemas.openxmlformats.org/officeDocument/2006/relationships/image" Target="../media/image20.svg"/><Relationship Id="rId25" Type="http://schemas.openxmlformats.org/officeDocument/2006/relationships/image" Target="../media/image28.sv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9.png"/><Relationship Id="rId20" Type="http://schemas.openxmlformats.org/officeDocument/2006/relationships/image" Target="../media/image23.gif"/><Relationship Id="rId29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11" Type="http://schemas.openxmlformats.org/officeDocument/2006/relationships/image" Target="../media/image17.png"/><Relationship Id="rId24" Type="http://schemas.openxmlformats.org/officeDocument/2006/relationships/image" Target="../media/image27.png"/><Relationship Id="rId32" Type="http://schemas.openxmlformats.org/officeDocument/2006/relationships/image" Target="../media/image35.png"/><Relationship Id="rId5" Type="http://schemas.openxmlformats.org/officeDocument/2006/relationships/image" Target="../media/image11.png"/><Relationship Id="rId15" Type="http://schemas.openxmlformats.org/officeDocument/2006/relationships/image" Target="../media/image8.svg"/><Relationship Id="rId23" Type="http://schemas.openxmlformats.org/officeDocument/2006/relationships/image" Target="../media/image26.svg"/><Relationship Id="rId28" Type="http://schemas.openxmlformats.org/officeDocument/2006/relationships/image" Target="../media/image31.svg"/><Relationship Id="rId10" Type="http://schemas.openxmlformats.org/officeDocument/2006/relationships/image" Target="../media/image16.svg"/><Relationship Id="rId19" Type="http://schemas.openxmlformats.org/officeDocument/2006/relationships/image" Target="../media/image22.svg"/><Relationship Id="rId31" Type="http://schemas.openxmlformats.org/officeDocument/2006/relationships/image" Target="../media/image34.png"/><Relationship Id="rId4" Type="http://schemas.openxmlformats.org/officeDocument/2006/relationships/image" Target="../media/image3.svg"/><Relationship Id="rId9" Type="http://schemas.openxmlformats.org/officeDocument/2006/relationships/image" Target="../media/image15.png"/><Relationship Id="rId14" Type="http://schemas.openxmlformats.org/officeDocument/2006/relationships/image" Target="../media/image7.png"/><Relationship Id="rId22" Type="http://schemas.openxmlformats.org/officeDocument/2006/relationships/image" Target="../media/image25.png"/><Relationship Id="rId27" Type="http://schemas.openxmlformats.org/officeDocument/2006/relationships/image" Target="../media/image30.png"/><Relationship Id="rId30" Type="http://schemas.openxmlformats.org/officeDocument/2006/relationships/image" Target="../media/image33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13" Type="http://schemas.openxmlformats.org/officeDocument/2006/relationships/image" Target="../media/image4.gif"/><Relationship Id="rId18" Type="http://schemas.openxmlformats.org/officeDocument/2006/relationships/image" Target="../media/image1.gif"/><Relationship Id="rId26" Type="http://schemas.openxmlformats.org/officeDocument/2006/relationships/image" Target="../media/image43.png"/><Relationship Id="rId3" Type="http://schemas.openxmlformats.org/officeDocument/2006/relationships/image" Target="../media/image2.png"/><Relationship Id="rId21" Type="http://schemas.openxmlformats.org/officeDocument/2006/relationships/image" Target="../media/image38.png"/><Relationship Id="rId7" Type="http://schemas.openxmlformats.org/officeDocument/2006/relationships/image" Target="../media/image13.png"/><Relationship Id="rId12" Type="http://schemas.openxmlformats.org/officeDocument/2006/relationships/image" Target="../media/image18.svg"/><Relationship Id="rId17" Type="http://schemas.openxmlformats.org/officeDocument/2006/relationships/image" Target="../media/image20.svg"/><Relationship Id="rId25" Type="http://schemas.openxmlformats.org/officeDocument/2006/relationships/image" Target="../media/image42.sv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9.png"/><Relationship Id="rId20" Type="http://schemas.openxmlformats.org/officeDocument/2006/relationships/image" Target="../media/image37.svg"/><Relationship Id="rId29" Type="http://schemas.openxmlformats.org/officeDocument/2006/relationships/image" Target="../media/image46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11" Type="http://schemas.openxmlformats.org/officeDocument/2006/relationships/image" Target="../media/image17.png"/><Relationship Id="rId24" Type="http://schemas.openxmlformats.org/officeDocument/2006/relationships/image" Target="../media/image41.png"/><Relationship Id="rId5" Type="http://schemas.openxmlformats.org/officeDocument/2006/relationships/image" Target="../media/image11.png"/><Relationship Id="rId15" Type="http://schemas.openxmlformats.org/officeDocument/2006/relationships/image" Target="../media/image8.svg"/><Relationship Id="rId23" Type="http://schemas.openxmlformats.org/officeDocument/2006/relationships/image" Target="../media/image40.gif"/><Relationship Id="rId28" Type="http://schemas.openxmlformats.org/officeDocument/2006/relationships/image" Target="../media/image45.png"/><Relationship Id="rId10" Type="http://schemas.openxmlformats.org/officeDocument/2006/relationships/image" Target="../media/image16.svg"/><Relationship Id="rId19" Type="http://schemas.openxmlformats.org/officeDocument/2006/relationships/image" Target="../media/image36.png"/><Relationship Id="rId4" Type="http://schemas.openxmlformats.org/officeDocument/2006/relationships/image" Target="../media/image3.svg"/><Relationship Id="rId9" Type="http://schemas.openxmlformats.org/officeDocument/2006/relationships/image" Target="../media/image15.png"/><Relationship Id="rId14" Type="http://schemas.openxmlformats.org/officeDocument/2006/relationships/image" Target="../media/image7.png"/><Relationship Id="rId22" Type="http://schemas.openxmlformats.org/officeDocument/2006/relationships/image" Target="../media/image39.svg"/><Relationship Id="rId27" Type="http://schemas.openxmlformats.org/officeDocument/2006/relationships/image" Target="../media/image44.sv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4.gif"/><Relationship Id="rId18" Type="http://schemas.openxmlformats.org/officeDocument/2006/relationships/image" Target="../media/image29.png"/><Relationship Id="rId26" Type="http://schemas.openxmlformats.org/officeDocument/2006/relationships/image" Target="../media/image37.svg"/><Relationship Id="rId3" Type="http://schemas.openxmlformats.org/officeDocument/2006/relationships/image" Target="../media/image47.png"/><Relationship Id="rId21" Type="http://schemas.openxmlformats.org/officeDocument/2006/relationships/image" Target="../media/image32.png"/><Relationship Id="rId7" Type="http://schemas.openxmlformats.org/officeDocument/2006/relationships/image" Target="../media/image7.png"/><Relationship Id="rId12" Type="http://schemas.openxmlformats.org/officeDocument/2006/relationships/image" Target="../media/image23.gif"/><Relationship Id="rId17" Type="http://schemas.openxmlformats.org/officeDocument/2006/relationships/image" Target="../media/image28.svg"/><Relationship Id="rId25" Type="http://schemas.openxmlformats.org/officeDocument/2006/relationships/image" Target="../media/image36.png"/><Relationship Id="rId33" Type="http://schemas.openxmlformats.org/officeDocument/2006/relationships/image" Target="../media/image44.sv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7.png"/><Relationship Id="rId20" Type="http://schemas.openxmlformats.org/officeDocument/2006/relationships/image" Target="../media/image31.svg"/><Relationship Id="rId29" Type="http://schemas.openxmlformats.org/officeDocument/2006/relationships/image" Target="../media/image40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11" Type="http://schemas.openxmlformats.org/officeDocument/2006/relationships/image" Target="../media/image18.svg"/><Relationship Id="rId24" Type="http://schemas.openxmlformats.org/officeDocument/2006/relationships/image" Target="../media/image1.gif"/><Relationship Id="rId32" Type="http://schemas.openxmlformats.org/officeDocument/2006/relationships/image" Target="../media/image43.png"/><Relationship Id="rId5" Type="http://schemas.openxmlformats.org/officeDocument/2006/relationships/image" Target="../media/image11.png"/><Relationship Id="rId15" Type="http://schemas.openxmlformats.org/officeDocument/2006/relationships/image" Target="../media/image26.svg"/><Relationship Id="rId23" Type="http://schemas.openxmlformats.org/officeDocument/2006/relationships/image" Target="../media/image34.png"/><Relationship Id="rId28" Type="http://schemas.openxmlformats.org/officeDocument/2006/relationships/image" Target="../media/image39.svg"/><Relationship Id="rId10" Type="http://schemas.openxmlformats.org/officeDocument/2006/relationships/image" Target="../media/image17.png"/><Relationship Id="rId19" Type="http://schemas.openxmlformats.org/officeDocument/2006/relationships/image" Target="../media/image30.png"/><Relationship Id="rId31" Type="http://schemas.openxmlformats.org/officeDocument/2006/relationships/image" Target="../media/image42.svg"/><Relationship Id="rId4" Type="http://schemas.openxmlformats.org/officeDocument/2006/relationships/image" Target="../media/image48.svg"/><Relationship Id="rId9" Type="http://schemas.openxmlformats.org/officeDocument/2006/relationships/image" Target="../media/image4.gif"/><Relationship Id="rId14" Type="http://schemas.openxmlformats.org/officeDocument/2006/relationships/image" Target="../media/image25.png"/><Relationship Id="rId22" Type="http://schemas.openxmlformats.org/officeDocument/2006/relationships/image" Target="../media/image33.svg"/><Relationship Id="rId27" Type="http://schemas.openxmlformats.org/officeDocument/2006/relationships/image" Target="../media/image38.png"/><Relationship Id="rId30" Type="http://schemas.openxmlformats.org/officeDocument/2006/relationships/image" Target="../media/image41.png"/><Relationship Id="rId8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046020" y="7289947"/>
            <a:ext cx="1720404" cy="219159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007702" y="5948308"/>
            <a:ext cx="2690299" cy="3427132"/>
          </a:xfrm>
          <a:prstGeom prst="rect">
            <a:avLst/>
          </a:prstGeom>
        </p:spPr>
      </p:pic>
      <p:sp>
        <p:nvSpPr>
          <p:cNvPr id="5" name="Freeform 5"/>
          <p:cNvSpPr/>
          <p:nvPr/>
        </p:nvSpPr>
        <p:spPr>
          <a:xfrm flipV="1">
            <a:off x="-169800" y="8829981"/>
            <a:ext cx="18627599" cy="3452321"/>
          </a:xfrm>
          <a:custGeom>
            <a:avLst/>
            <a:gdLst/>
            <a:ahLst/>
            <a:cxnLst/>
            <a:rect l="l" t="t" r="r" b="b"/>
            <a:pathLst>
              <a:path w="18627599" h="3452321">
                <a:moveTo>
                  <a:pt x="0" y="3452321"/>
                </a:moveTo>
                <a:lnTo>
                  <a:pt x="18627600" y="3452321"/>
                </a:lnTo>
                <a:lnTo>
                  <a:pt x="18627600" y="0"/>
                </a:lnTo>
                <a:lnTo>
                  <a:pt x="0" y="0"/>
                </a:lnTo>
                <a:lnTo>
                  <a:pt x="0" y="3452321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17399" t="-102106" r="-8990"/>
            </a:stretch>
          </a:blipFill>
        </p:spPr>
        <p:txBody>
          <a:bodyPr/>
          <a:lstStyle/>
          <a:p>
            <a:endParaRPr lang="en-GB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0961954" y="-107012"/>
            <a:ext cx="3804072" cy="3804072"/>
          </a:xfrm>
          <a:prstGeom prst="rect">
            <a:avLst/>
          </a:prstGeom>
        </p:spPr>
      </p:pic>
      <p:sp>
        <p:nvSpPr>
          <p:cNvPr id="7" name="Freeform 7"/>
          <p:cNvSpPr/>
          <p:nvPr/>
        </p:nvSpPr>
        <p:spPr>
          <a:xfrm>
            <a:off x="13692039" y="-315666"/>
            <a:ext cx="6734160" cy="10311947"/>
          </a:xfrm>
          <a:custGeom>
            <a:avLst/>
            <a:gdLst/>
            <a:ahLst/>
            <a:cxnLst/>
            <a:rect l="l" t="t" r="r" b="b"/>
            <a:pathLst>
              <a:path w="6734160" h="10311947">
                <a:moveTo>
                  <a:pt x="0" y="0"/>
                </a:moveTo>
                <a:lnTo>
                  <a:pt x="6734160" y="0"/>
                </a:lnTo>
                <a:lnTo>
                  <a:pt x="6734160" y="10311947"/>
                </a:lnTo>
                <a:lnTo>
                  <a:pt x="0" y="1031194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" name="Freeform 8"/>
          <p:cNvSpPr/>
          <p:nvPr/>
        </p:nvSpPr>
        <p:spPr>
          <a:xfrm>
            <a:off x="-1398898" y="387750"/>
            <a:ext cx="2797796" cy="1281899"/>
          </a:xfrm>
          <a:custGeom>
            <a:avLst/>
            <a:gdLst/>
            <a:ahLst/>
            <a:cxnLst/>
            <a:rect l="l" t="t" r="r" b="b"/>
            <a:pathLst>
              <a:path w="2797796" h="1281899">
                <a:moveTo>
                  <a:pt x="0" y="0"/>
                </a:moveTo>
                <a:lnTo>
                  <a:pt x="2797796" y="0"/>
                </a:lnTo>
                <a:lnTo>
                  <a:pt x="2797796" y="1281900"/>
                </a:lnTo>
                <a:lnTo>
                  <a:pt x="0" y="12819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Freeform 9"/>
          <p:cNvSpPr/>
          <p:nvPr/>
        </p:nvSpPr>
        <p:spPr>
          <a:xfrm>
            <a:off x="1978153" y="1028700"/>
            <a:ext cx="1398898" cy="640950"/>
          </a:xfrm>
          <a:custGeom>
            <a:avLst/>
            <a:gdLst/>
            <a:ahLst/>
            <a:cxnLst/>
            <a:rect l="l" t="t" r="r" b="b"/>
            <a:pathLst>
              <a:path w="1398898" h="640950">
                <a:moveTo>
                  <a:pt x="0" y="0"/>
                </a:moveTo>
                <a:lnTo>
                  <a:pt x="1398899" y="0"/>
                </a:lnTo>
                <a:lnTo>
                  <a:pt x="1398899" y="640950"/>
                </a:lnTo>
                <a:lnTo>
                  <a:pt x="0" y="64095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Freeform 10"/>
          <p:cNvSpPr/>
          <p:nvPr/>
        </p:nvSpPr>
        <p:spPr>
          <a:xfrm>
            <a:off x="218092" y="502257"/>
            <a:ext cx="2361612" cy="1052885"/>
          </a:xfrm>
          <a:custGeom>
            <a:avLst/>
            <a:gdLst/>
            <a:ahLst/>
            <a:cxnLst/>
            <a:rect l="l" t="t" r="r" b="b"/>
            <a:pathLst>
              <a:path w="2361612" h="1052885">
                <a:moveTo>
                  <a:pt x="0" y="0"/>
                </a:moveTo>
                <a:lnTo>
                  <a:pt x="2361612" y="0"/>
                </a:lnTo>
                <a:lnTo>
                  <a:pt x="2361612" y="1052886"/>
                </a:lnTo>
                <a:lnTo>
                  <a:pt x="0" y="1052886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435395" y="2789371"/>
            <a:ext cx="5378674" cy="6851813"/>
          </a:xfrm>
          <a:prstGeom prst="rect">
            <a:avLst/>
          </a:prstGeom>
        </p:spPr>
      </p:pic>
      <p:sp>
        <p:nvSpPr>
          <p:cNvPr id="12" name="Freeform 12"/>
          <p:cNvSpPr/>
          <p:nvPr/>
        </p:nvSpPr>
        <p:spPr>
          <a:xfrm>
            <a:off x="11181128" y="6267647"/>
            <a:ext cx="3584898" cy="3544568"/>
          </a:xfrm>
          <a:custGeom>
            <a:avLst/>
            <a:gdLst/>
            <a:ahLst/>
            <a:cxnLst/>
            <a:rect l="l" t="t" r="r" b="b"/>
            <a:pathLst>
              <a:path w="3584898" h="3544568">
                <a:moveTo>
                  <a:pt x="0" y="0"/>
                </a:moveTo>
                <a:lnTo>
                  <a:pt x="3584898" y="0"/>
                </a:lnTo>
                <a:lnTo>
                  <a:pt x="3584898" y="3544567"/>
                </a:lnTo>
                <a:lnTo>
                  <a:pt x="0" y="3544567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3" name="TextBox 13"/>
          <p:cNvSpPr txBox="1"/>
          <p:nvPr/>
        </p:nvSpPr>
        <p:spPr>
          <a:xfrm>
            <a:off x="3928479" y="2690181"/>
            <a:ext cx="9397050" cy="9147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46"/>
              </a:lnSpc>
            </a:pPr>
            <a:r>
              <a:rPr lang="en-US" sz="7027" dirty="0">
                <a:solidFill>
                  <a:srgbClr val="152116"/>
                </a:solidFill>
                <a:latin typeface="ดองเต่า"/>
                <a:ea typeface="ดองเต่า"/>
                <a:cs typeface="ดองเต่า"/>
                <a:sym typeface="ดองเต่า"/>
              </a:rPr>
              <a:t>Wales Climate Week 2025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5588975" y="4043202"/>
            <a:ext cx="6076057" cy="9361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>
                <a:solidFill>
                  <a:srgbClr val="152116"/>
                </a:solidFill>
                <a:latin typeface="ดองเต่า"/>
                <a:ea typeface="ดองเต่า"/>
                <a:cs typeface="ดองเต่า"/>
                <a:sym typeface="ดองเต่า"/>
              </a:rPr>
              <a:t>Net Zero Activity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V="1">
            <a:off x="-339599" y="9244705"/>
            <a:ext cx="18627599" cy="3452321"/>
          </a:xfrm>
          <a:custGeom>
            <a:avLst/>
            <a:gdLst/>
            <a:ahLst/>
            <a:cxnLst/>
            <a:rect l="l" t="t" r="r" b="b"/>
            <a:pathLst>
              <a:path w="18627599" h="3452321">
                <a:moveTo>
                  <a:pt x="0" y="3452321"/>
                </a:moveTo>
                <a:lnTo>
                  <a:pt x="18627599" y="3452321"/>
                </a:lnTo>
                <a:lnTo>
                  <a:pt x="18627599" y="0"/>
                </a:lnTo>
                <a:lnTo>
                  <a:pt x="0" y="0"/>
                </a:lnTo>
                <a:lnTo>
                  <a:pt x="0" y="3452321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17399" t="-102106" r="-8990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2578774" y="748425"/>
            <a:ext cx="14251705" cy="8012761"/>
          </a:xfrm>
          <a:custGeom>
            <a:avLst/>
            <a:gdLst/>
            <a:ahLst/>
            <a:cxnLst/>
            <a:rect l="l" t="t" r="r" b="b"/>
            <a:pathLst>
              <a:path w="14251705" h="8012761">
                <a:moveTo>
                  <a:pt x="0" y="0"/>
                </a:moveTo>
                <a:lnTo>
                  <a:pt x="14251705" y="0"/>
                </a:lnTo>
                <a:lnTo>
                  <a:pt x="14251705" y="8012761"/>
                </a:lnTo>
                <a:lnTo>
                  <a:pt x="0" y="801276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-1903065" y="-729448"/>
            <a:ext cx="6868610" cy="10517829"/>
          </a:xfrm>
          <a:custGeom>
            <a:avLst/>
            <a:gdLst/>
            <a:ahLst/>
            <a:cxnLst/>
            <a:rect l="l" t="t" r="r" b="b"/>
            <a:pathLst>
              <a:path w="6868610" h="10517829">
                <a:moveTo>
                  <a:pt x="0" y="0"/>
                </a:moveTo>
                <a:lnTo>
                  <a:pt x="6868610" y="0"/>
                </a:lnTo>
                <a:lnTo>
                  <a:pt x="6868610" y="10517830"/>
                </a:lnTo>
                <a:lnTo>
                  <a:pt x="0" y="1051783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>
            <a:off x="2946051" y="4529467"/>
            <a:ext cx="1715708" cy="5156499"/>
          </a:xfrm>
          <a:custGeom>
            <a:avLst/>
            <a:gdLst/>
            <a:ahLst/>
            <a:cxnLst/>
            <a:rect l="l" t="t" r="r" b="b"/>
            <a:pathLst>
              <a:path w="1715708" h="5156499">
                <a:moveTo>
                  <a:pt x="0" y="0"/>
                </a:moveTo>
                <a:lnTo>
                  <a:pt x="1715708" y="0"/>
                </a:lnTo>
                <a:lnTo>
                  <a:pt x="1715708" y="5156499"/>
                </a:lnTo>
                <a:lnTo>
                  <a:pt x="0" y="515649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6"/>
          <p:cNvSpPr/>
          <p:nvPr/>
        </p:nvSpPr>
        <p:spPr>
          <a:xfrm>
            <a:off x="-480540" y="8028157"/>
            <a:ext cx="5268514" cy="2433095"/>
          </a:xfrm>
          <a:custGeom>
            <a:avLst/>
            <a:gdLst/>
            <a:ahLst/>
            <a:cxnLst/>
            <a:rect l="l" t="t" r="r" b="b"/>
            <a:pathLst>
              <a:path w="5268514" h="2433095">
                <a:moveTo>
                  <a:pt x="0" y="0"/>
                </a:moveTo>
                <a:lnTo>
                  <a:pt x="5268514" y="0"/>
                </a:lnTo>
                <a:lnTo>
                  <a:pt x="5268514" y="2433096"/>
                </a:lnTo>
                <a:lnTo>
                  <a:pt x="0" y="243309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14483928" y="-776644"/>
            <a:ext cx="3804072" cy="3804072"/>
          </a:xfrm>
          <a:prstGeom prst="rect">
            <a:avLst/>
          </a:prstGeom>
        </p:spPr>
      </p:pic>
      <p:sp>
        <p:nvSpPr>
          <p:cNvPr id="8" name="Freeform 8"/>
          <p:cNvSpPr/>
          <p:nvPr/>
        </p:nvSpPr>
        <p:spPr>
          <a:xfrm>
            <a:off x="16485287" y="387750"/>
            <a:ext cx="2797796" cy="1281899"/>
          </a:xfrm>
          <a:custGeom>
            <a:avLst/>
            <a:gdLst/>
            <a:ahLst/>
            <a:cxnLst/>
            <a:rect l="l" t="t" r="r" b="b"/>
            <a:pathLst>
              <a:path w="2797796" h="1281899">
                <a:moveTo>
                  <a:pt x="0" y="0"/>
                </a:moveTo>
                <a:lnTo>
                  <a:pt x="2797796" y="0"/>
                </a:lnTo>
                <a:lnTo>
                  <a:pt x="2797796" y="1281900"/>
                </a:lnTo>
                <a:lnTo>
                  <a:pt x="0" y="128190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Freeform 9"/>
          <p:cNvSpPr/>
          <p:nvPr/>
        </p:nvSpPr>
        <p:spPr>
          <a:xfrm>
            <a:off x="15605841" y="7241922"/>
            <a:ext cx="3816017" cy="3219330"/>
          </a:xfrm>
          <a:custGeom>
            <a:avLst/>
            <a:gdLst/>
            <a:ahLst/>
            <a:cxnLst/>
            <a:rect l="l" t="t" r="r" b="b"/>
            <a:pathLst>
              <a:path w="3816017" h="3219330">
                <a:moveTo>
                  <a:pt x="0" y="0"/>
                </a:moveTo>
                <a:lnTo>
                  <a:pt x="3816016" y="0"/>
                </a:lnTo>
                <a:lnTo>
                  <a:pt x="3816016" y="3219331"/>
                </a:lnTo>
                <a:lnTo>
                  <a:pt x="0" y="3219331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Freeform 10"/>
          <p:cNvSpPr/>
          <p:nvPr/>
        </p:nvSpPr>
        <p:spPr>
          <a:xfrm>
            <a:off x="13318510" y="387750"/>
            <a:ext cx="1609933" cy="737642"/>
          </a:xfrm>
          <a:custGeom>
            <a:avLst/>
            <a:gdLst/>
            <a:ahLst/>
            <a:cxnLst/>
            <a:rect l="l" t="t" r="r" b="b"/>
            <a:pathLst>
              <a:path w="1609933" h="737642">
                <a:moveTo>
                  <a:pt x="0" y="0"/>
                </a:moveTo>
                <a:lnTo>
                  <a:pt x="1609933" y="0"/>
                </a:lnTo>
                <a:lnTo>
                  <a:pt x="1609933" y="737642"/>
                </a:lnTo>
                <a:lnTo>
                  <a:pt x="0" y="737642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" name="Freeform 11"/>
          <p:cNvSpPr/>
          <p:nvPr/>
        </p:nvSpPr>
        <p:spPr>
          <a:xfrm>
            <a:off x="5800449" y="4833843"/>
            <a:ext cx="1017297" cy="587489"/>
          </a:xfrm>
          <a:custGeom>
            <a:avLst/>
            <a:gdLst/>
            <a:ahLst/>
            <a:cxnLst/>
            <a:rect l="l" t="t" r="r" b="b"/>
            <a:pathLst>
              <a:path w="1017297" h="587489">
                <a:moveTo>
                  <a:pt x="0" y="0"/>
                </a:moveTo>
                <a:lnTo>
                  <a:pt x="1017298" y="0"/>
                </a:lnTo>
                <a:lnTo>
                  <a:pt x="1017298" y="587489"/>
                </a:lnTo>
                <a:lnTo>
                  <a:pt x="0" y="58748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20"/>
          <a:srcRect/>
          <a:stretch>
            <a:fillRect/>
          </a:stretch>
        </p:blipFill>
        <p:spPr>
          <a:xfrm>
            <a:off x="4996599" y="6677050"/>
            <a:ext cx="2007132" cy="1204279"/>
          </a:xfrm>
          <a:prstGeom prst="rect">
            <a:avLst/>
          </a:prstGeom>
        </p:spPr>
      </p:pic>
      <p:sp>
        <p:nvSpPr>
          <p:cNvPr id="13" name="Freeform 13"/>
          <p:cNvSpPr/>
          <p:nvPr/>
        </p:nvSpPr>
        <p:spPr>
          <a:xfrm flipH="1">
            <a:off x="4677008" y="5328449"/>
            <a:ext cx="1017297" cy="587489"/>
          </a:xfrm>
          <a:custGeom>
            <a:avLst/>
            <a:gdLst/>
            <a:ahLst/>
            <a:cxnLst/>
            <a:rect l="l" t="t" r="r" b="b"/>
            <a:pathLst>
              <a:path w="1017297" h="587489">
                <a:moveTo>
                  <a:pt x="1017297" y="0"/>
                </a:moveTo>
                <a:lnTo>
                  <a:pt x="0" y="0"/>
                </a:lnTo>
                <a:lnTo>
                  <a:pt x="0" y="587489"/>
                </a:lnTo>
                <a:lnTo>
                  <a:pt x="1017297" y="587489"/>
                </a:lnTo>
                <a:lnTo>
                  <a:pt x="1017297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14" name="Group 14"/>
          <p:cNvGrpSpPr/>
          <p:nvPr/>
        </p:nvGrpSpPr>
        <p:grpSpPr>
          <a:xfrm rot="652832">
            <a:off x="5134856" y="4751127"/>
            <a:ext cx="1568574" cy="1280113"/>
            <a:chOff x="0" y="0"/>
            <a:chExt cx="3754915" cy="3090933"/>
          </a:xfrm>
        </p:grpSpPr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21"/>
            <a:srcRect/>
            <a:stretch>
              <a:fillRect/>
            </a:stretch>
          </p:blipFill>
          <p:spPr>
            <a:xfrm flipH="1">
              <a:off x="0" y="0"/>
              <a:ext cx="1556320" cy="1809675"/>
            </a:xfrm>
            <a:prstGeom prst="rect">
              <a:avLst/>
            </a:prstGeom>
          </p:spPr>
        </p:pic>
        <p:sp>
          <p:nvSpPr>
            <p:cNvPr id="16" name="Freeform 16"/>
            <p:cNvSpPr/>
            <p:nvPr/>
          </p:nvSpPr>
          <p:spPr>
            <a:xfrm flipH="1">
              <a:off x="1375988" y="1693313"/>
              <a:ext cx="2378928" cy="1397620"/>
            </a:xfrm>
            <a:custGeom>
              <a:avLst/>
              <a:gdLst/>
              <a:ahLst/>
              <a:cxnLst/>
              <a:rect l="l" t="t" r="r" b="b"/>
              <a:pathLst>
                <a:path w="2378928" h="1397620">
                  <a:moveTo>
                    <a:pt x="2378927" y="0"/>
                  </a:moveTo>
                  <a:lnTo>
                    <a:pt x="0" y="0"/>
                  </a:lnTo>
                  <a:lnTo>
                    <a:pt x="0" y="1397620"/>
                  </a:lnTo>
                  <a:lnTo>
                    <a:pt x="2378927" y="1397620"/>
                  </a:lnTo>
                  <a:lnTo>
                    <a:pt x="2378927" y="0"/>
                  </a:lnTo>
                  <a:close/>
                </a:path>
              </a:pathLst>
            </a:custGeom>
            <a:blipFill>
              <a:blip r:embed="rId22">
                <a:extLst>
                  <a:ext uri="{96DAC541-7B7A-43D3-8B79-37D633B846F1}">
                    <asvg:svgBlip xmlns:asvg="http://schemas.microsoft.com/office/drawing/2016/SVG/main" r:embed="rId2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9" name="Freeform 7"/>
          <p:cNvSpPr/>
          <p:nvPr/>
        </p:nvSpPr>
        <p:spPr>
          <a:xfrm>
            <a:off x="5161255" y="2998979"/>
            <a:ext cx="1809438" cy="1415885"/>
          </a:xfrm>
          <a:custGeom>
            <a:avLst/>
            <a:gdLst/>
            <a:ahLst/>
            <a:cxnLst/>
            <a:rect l="l" t="t" r="r" b="b"/>
            <a:pathLst>
              <a:path w="1809438" h="1415885">
                <a:moveTo>
                  <a:pt x="0" y="0"/>
                </a:moveTo>
                <a:lnTo>
                  <a:pt x="1809437" y="0"/>
                </a:lnTo>
                <a:lnTo>
                  <a:pt x="1809437" y="1415885"/>
                </a:lnTo>
                <a:lnTo>
                  <a:pt x="0" y="1415885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0" name="Freeform 8"/>
          <p:cNvSpPr/>
          <p:nvPr/>
        </p:nvSpPr>
        <p:spPr>
          <a:xfrm>
            <a:off x="14628114" y="5874200"/>
            <a:ext cx="1342493" cy="1619901"/>
          </a:xfrm>
          <a:custGeom>
            <a:avLst/>
            <a:gdLst/>
            <a:ahLst/>
            <a:cxnLst/>
            <a:rect l="l" t="t" r="r" b="b"/>
            <a:pathLst>
              <a:path w="1342493" h="1619901">
                <a:moveTo>
                  <a:pt x="0" y="0"/>
                </a:moveTo>
                <a:lnTo>
                  <a:pt x="1342493" y="0"/>
                </a:lnTo>
                <a:lnTo>
                  <a:pt x="1342493" y="1619902"/>
                </a:lnTo>
                <a:lnTo>
                  <a:pt x="0" y="1619902"/>
                </a:lnTo>
                <a:lnTo>
                  <a:pt x="0" y="0"/>
                </a:lnTo>
                <a:close/>
              </a:path>
            </a:pathLst>
          </a:custGeom>
          <a:blipFill>
            <a:blip r:embed="rId26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1" name="Freeform 9"/>
          <p:cNvSpPr/>
          <p:nvPr/>
        </p:nvSpPr>
        <p:spPr>
          <a:xfrm>
            <a:off x="14127683" y="3783888"/>
            <a:ext cx="1000861" cy="1721911"/>
          </a:xfrm>
          <a:custGeom>
            <a:avLst/>
            <a:gdLst/>
            <a:ahLst/>
            <a:cxnLst/>
            <a:rect l="l" t="t" r="r" b="b"/>
            <a:pathLst>
              <a:path w="1000861" h="1721911">
                <a:moveTo>
                  <a:pt x="0" y="0"/>
                </a:moveTo>
                <a:lnTo>
                  <a:pt x="1000861" y="0"/>
                </a:lnTo>
                <a:lnTo>
                  <a:pt x="1000861" y="1721910"/>
                </a:lnTo>
                <a:lnTo>
                  <a:pt x="0" y="1721910"/>
                </a:lnTo>
                <a:lnTo>
                  <a:pt x="0" y="0"/>
                </a:lnTo>
                <a:close/>
              </a:path>
            </a:pathLst>
          </a:custGeom>
          <a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2" name="Freeform 10">
            <a:extLst>
              <a:ext uri="{FF2B5EF4-FFF2-40B4-BE49-F238E27FC236}">
                <a16:creationId xmlns:a16="http://schemas.microsoft.com/office/drawing/2014/main" id="{E7767A82-DF48-34B9-393E-5DFA27A08F2A}"/>
              </a:ext>
            </a:extLst>
          </p:cNvPr>
          <p:cNvSpPr/>
          <p:nvPr/>
        </p:nvSpPr>
        <p:spPr>
          <a:xfrm>
            <a:off x="12323879" y="6082136"/>
            <a:ext cx="1989262" cy="2089769"/>
          </a:xfrm>
          <a:custGeom>
            <a:avLst/>
            <a:gdLst/>
            <a:ahLst/>
            <a:cxnLst/>
            <a:rect l="l" t="t" r="r" b="b"/>
            <a:pathLst>
              <a:path w="4333248" h="4114800">
                <a:moveTo>
                  <a:pt x="0" y="0"/>
                </a:moveTo>
                <a:lnTo>
                  <a:pt x="4333248" y="0"/>
                </a:lnTo>
                <a:lnTo>
                  <a:pt x="433324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9">
              <a:extLs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3" name="Freeform 10">
            <a:extLst>
              <a:ext uri="{FF2B5EF4-FFF2-40B4-BE49-F238E27FC236}">
                <a16:creationId xmlns:a16="http://schemas.microsoft.com/office/drawing/2014/main" id="{83D65A76-0199-60A5-6607-C2B985063471}"/>
              </a:ext>
            </a:extLst>
          </p:cNvPr>
          <p:cNvSpPr/>
          <p:nvPr/>
        </p:nvSpPr>
        <p:spPr>
          <a:xfrm>
            <a:off x="8392136" y="6193169"/>
            <a:ext cx="2096758" cy="1978575"/>
          </a:xfrm>
          <a:custGeom>
            <a:avLst/>
            <a:gdLst/>
            <a:ahLst/>
            <a:cxnLst/>
            <a:rect l="l" t="t" r="r" b="b"/>
            <a:pathLst>
              <a:path w="3837535" h="3837535">
                <a:moveTo>
                  <a:pt x="0" y="0"/>
                </a:moveTo>
                <a:lnTo>
                  <a:pt x="3837535" y="0"/>
                </a:lnTo>
                <a:lnTo>
                  <a:pt x="3837535" y="3837535"/>
                </a:lnTo>
                <a:lnTo>
                  <a:pt x="0" y="3837535"/>
                </a:lnTo>
                <a:lnTo>
                  <a:pt x="0" y="0"/>
                </a:lnTo>
                <a:close/>
              </a:path>
            </a:pathLst>
          </a:custGeom>
          <a:blipFill>
            <a:blip r:embed="rId31"/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GB"/>
          </a:p>
        </p:txBody>
      </p:sp>
      <p:sp>
        <p:nvSpPr>
          <p:cNvPr id="17" name="Freeform 14">
            <a:extLst>
              <a:ext uri="{FF2B5EF4-FFF2-40B4-BE49-F238E27FC236}">
                <a16:creationId xmlns:a16="http://schemas.microsoft.com/office/drawing/2014/main" id="{A9D727FC-6FAC-3D7B-7403-3AEA13CBBED2}"/>
              </a:ext>
            </a:extLst>
          </p:cNvPr>
          <p:cNvSpPr/>
          <p:nvPr/>
        </p:nvSpPr>
        <p:spPr>
          <a:xfrm>
            <a:off x="8180779" y="2857157"/>
            <a:ext cx="3526732" cy="2879155"/>
          </a:xfrm>
          <a:custGeom>
            <a:avLst/>
            <a:gdLst/>
            <a:ahLst/>
            <a:cxnLst/>
            <a:rect l="l" t="t" r="r" b="b"/>
            <a:pathLst>
              <a:path w="1657972" h="1336740">
                <a:moveTo>
                  <a:pt x="0" y="0"/>
                </a:moveTo>
                <a:lnTo>
                  <a:pt x="1657971" y="0"/>
                </a:lnTo>
                <a:lnTo>
                  <a:pt x="1657971" y="1336740"/>
                </a:lnTo>
                <a:lnTo>
                  <a:pt x="0" y="1336740"/>
                </a:lnTo>
                <a:lnTo>
                  <a:pt x="0" y="0"/>
                </a:lnTo>
                <a:close/>
              </a:path>
            </a:pathLst>
          </a:custGeom>
          <a:blipFill>
            <a:blip r:embed="rId3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8" name="TextBox 13">
            <a:extLst>
              <a:ext uri="{FF2B5EF4-FFF2-40B4-BE49-F238E27FC236}">
                <a16:creationId xmlns:a16="http://schemas.microsoft.com/office/drawing/2014/main" id="{7F0F7D30-74FC-150A-F7C3-A3DAA697A55B}"/>
              </a:ext>
            </a:extLst>
          </p:cNvPr>
          <p:cNvSpPr txBox="1"/>
          <p:nvPr/>
        </p:nvSpPr>
        <p:spPr>
          <a:xfrm>
            <a:off x="4271415" y="1424141"/>
            <a:ext cx="10338200" cy="9361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>
                <a:solidFill>
                  <a:srgbClr val="152116"/>
                </a:solidFill>
                <a:latin typeface="ดองเต่า"/>
                <a:ea typeface="ดองเต่า"/>
                <a:cs typeface="ดองเต่า"/>
                <a:sym typeface="ดองเต่า"/>
              </a:rPr>
              <a:t>Greenhouse Gas Emission Sources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794394-1748-8666-7DE4-E74D60CDDE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05D98380-037D-4AF7-B398-79C5750437C8}"/>
              </a:ext>
            </a:extLst>
          </p:cNvPr>
          <p:cNvSpPr/>
          <p:nvPr/>
        </p:nvSpPr>
        <p:spPr>
          <a:xfrm flipV="1">
            <a:off x="-339599" y="9244705"/>
            <a:ext cx="18627599" cy="3452321"/>
          </a:xfrm>
          <a:custGeom>
            <a:avLst/>
            <a:gdLst/>
            <a:ahLst/>
            <a:cxnLst/>
            <a:rect l="l" t="t" r="r" b="b"/>
            <a:pathLst>
              <a:path w="18627599" h="3452321">
                <a:moveTo>
                  <a:pt x="0" y="3452321"/>
                </a:moveTo>
                <a:lnTo>
                  <a:pt x="18627599" y="3452321"/>
                </a:lnTo>
                <a:lnTo>
                  <a:pt x="18627599" y="0"/>
                </a:lnTo>
                <a:lnTo>
                  <a:pt x="0" y="0"/>
                </a:lnTo>
                <a:lnTo>
                  <a:pt x="0" y="3452321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17399" t="-102106" r="-8990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76EF58A0-18A7-07D4-4444-0AB795236D20}"/>
              </a:ext>
            </a:extLst>
          </p:cNvPr>
          <p:cNvSpPr/>
          <p:nvPr/>
        </p:nvSpPr>
        <p:spPr>
          <a:xfrm>
            <a:off x="2578774" y="748425"/>
            <a:ext cx="14251705" cy="8012761"/>
          </a:xfrm>
          <a:custGeom>
            <a:avLst/>
            <a:gdLst/>
            <a:ahLst/>
            <a:cxnLst/>
            <a:rect l="l" t="t" r="r" b="b"/>
            <a:pathLst>
              <a:path w="14251705" h="8012761">
                <a:moveTo>
                  <a:pt x="0" y="0"/>
                </a:moveTo>
                <a:lnTo>
                  <a:pt x="14251705" y="0"/>
                </a:lnTo>
                <a:lnTo>
                  <a:pt x="14251705" y="8012761"/>
                </a:lnTo>
                <a:lnTo>
                  <a:pt x="0" y="801276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04566904-2810-93B0-484B-13BE3EF6AB6D}"/>
              </a:ext>
            </a:extLst>
          </p:cNvPr>
          <p:cNvSpPr/>
          <p:nvPr/>
        </p:nvSpPr>
        <p:spPr>
          <a:xfrm>
            <a:off x="-1903065" y="-729448"/>
            <a:ext cx="6868610" cy="10517829"/>
          </a:xfrm>
          <a:custGeom>
            <a:avLst/>
            <a:gdLst/>
            <a:ahLst/>
            <a:cxnLst/>
            <a:rect l="l" t="t" r="r" b="b"/>
            <a:pathLst>
              <a:path w="6868610" h="10517829">
                <a:moveTo>
                  <a:pt x="0" y="0"/>
                </a:moveTo>
                <a:lnTo>
                  <a:pt x="6868610" y="0"/>
                </a:lnTo>
                <a:lnTo>
                  <a:pt x="6868610" y="10517830"/>
                </a:lnTo>
                <a:lnTo>
                  <a:pt x="0" y="1051783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4D60E466-8B7A-6DFB-0288-5197AF7712C4}"/>
              </a:ext>
            </a:extLst>
          </p:cNvPr>
          <p:cNvSpPr/>
          <p:nvPr/>
        </p:nvSpPr>
        <p:spPr>
          <a:xfrm>
            <a:off x="2946051" y="4529467"/>
            <a:ext cx="1715708" cy="5156499"/>
          </a:xfrm>
          <a:custGeom>
            <a:avLst/>
            <a:gdLst/>
            <a:ahLst/>
            <a:cxnLst/>
            <a:rect l="l" t="t" r="r" b="b"/>
            <a:pathLst>
              <a:path w="1715708" h="5156499">
                <a:moveTo>
                  <a:pt x="0" y="0"/>
                </a:moveTo>
                <a:lnTo>
                  <a:pt x="1715708" y="0"/>
                </a:lnTo>
                <a:lnTo>
                  <a:pt x="1715708" y="5156499"/>
                </a:lnTo>
                <a:lnTo>
                  <a:pt x="0" y="515649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0936FF97-DFB6-EBF5-AC1A-7DB9D96AB1EA}"/>
              </a:ext>
            </a:extLst>
          </p:cNvPr>
          <p:cNvSpPr/>
          <p:nvPr/>
        </p:nvSpPr>
        <p:spPr>
          <a:xfrm>
            <a:off x="-480540" y="8028157"/>
            <a:ext cx="5268514" cy="2433095"/>
          </a:xfrm>
          <a:custGeom>
            <a:avLst/>
            <a:gdLst/>
            <a:ahLst/>
            <a:cxnLst/>
            <a:rect l="l" t="t" r="r" b="b"/>
            <a:pathLst>
              <a:path w="5268514" h="2433095">
                <a:moveTo>
                  <a:pt x="0" y="0"/>
                </a:moveTo>
                <a:lnTo>
                  <a:pt x="5268514" y="0"/>
                </a:lnTo>
                <a:lnTo>
                  <a:pt x="5268514" y="2433096"/>
                </a:lnTo>
                <a:lnTo>
                  <a:pt x="0" y="243309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4E99A8CC-FD94-506D-C21D-9B0755AD0A34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14483928" y="-776644"/>
            <a:ext cx="3804072" cy="3804072"/>
          </a:xfrm>
          <a:prstGeom prst="rect">
            <a:avLst/>
          </a:prstGeom>
        </p:spPr>
      </p:pic>
      <p:sp>
        <p:nvSpPr>
          <p:cNvPr id="8" name="Freeform 8">
            <a:extLst>
              <a:ext uri="{FF2B5EF4-FFF2-40B4-BE49-F238E27FC236}">
                <a16:creationId xmlns:a16="http://schemas.microsoft.com/office/drawing/2014/main" id="{A6B8F66C-21A9-57E6-2AC1-646F23313C85}"/>
              </a:ext>
            </a:extLst>
          </p:cNvPr>
          <p:cNvSpPr/>
          <p:nvPr/>
        </p:nvSpPr>
        <p:spPr>
          <a:xfrm>
            <a:off x="16485287" y="387750"/>
            <a:ext cx="2797796" cy="1281899"/>
          </a:xfrm>
          <a:custGeom>
            <a:avLst/>
            <a:gdLst/>
            <a:ahLst/>
            <a:cxnLst/>
            <a:rect l="l" t="t" r="r" b="b"/>
            <a:pathLst>
              <a:path w="2797796" h="1281899">
                <a:moveTo>
                  <a:pt x="0" y="0"/>
                </a:moveTo>
                <a:lnTo>
                  <a:pt x="2797796" y="0"/>
                </a:lnTo>
                <a:lnTo>
                  <a:pt x="2797796" y="1281900"/>
                </a:lnTo>
                <a:lnTo>
                  <a:pt x="0" y="128190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7F280A5C-7C7D-605A-9E8B-DB869409D1F1}"/>
              </a:ext>
            </a:extLst>
          </p:cNvPr>
          <p:cNvSpPr/>
          <p:nvPr/>
        </p:nvSpPr>
        <p:spPr>
          <a:xfrm>
            <a:off x="15605841" y="7241922"/>
            <a:ext cx="3816017" cy="3219330"/>
          </a:xfrm>
          <a:custGeom>
            <a:avLst/>
            <a:gdLst/>
            <a:ahLst/>
            <a:cxnLst/>
            <a:rect l="l" t="t" r="r" b="b"/>
            <a:pathLst>
              <a:path w="3816017" h="3219330">
                <a:moveTo>
                  <a:pt x="0" y="0"/>
                </a:moveTo>
                <a:lnTo>
                  <a:pt x="3816016" y="0"/>
                </a:lnTo>
                <a:lnTo>
                  <a:pt x="3816016" y="3219331"/>
                </a:lnTo>
                <a:lnTo>
                  <a:pt x="0" y="3219331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6ECA7995-32C6-78A5-0640-C4C9F1452EF6}"/>
              </a:ext>
            </a:extLst>
          </p:cNvPr>
          <p:cNvSpPr/>
          <p:nvPr/>
        </p:nvSpPr>
        <p:spPr>
          <a:xfrm>
            <a:off x="13318510" y="387750"/>
            <a:ext cx="1609933" cy="737642"/>
          </a:xfrm>
          <a:custGeom>
            <a:avLst/>
            <a:gdLst/>
            <a:ahLst/>
            <a:cxnLst/>
            <a:rect l="l" t="t" r="r" b="b"/>
            <a:pathLst>
              <a:path w="1609933" h="737642">
                <a:moveTo>
                  <a:pt x="0" y="0"/>
                </a:moveTo>
                <a:lnTo>
                  <a:pt x="1609933" y="0"/>
                </a:lnTo>
                <a:lnTo>
                  <a:pt x="1609933" y="737642"/>
                </a:lnTo>
                <a:lnTo>
                  <a:pt x="0" y="737642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pic>
        <p:nvPicPr>
          <p:cNvPr id="17" name="Picture 8">
            <a:extLst>
              <a:ext uri="{FF2B5EF4-FFF2-40B4-BE49-F238E27FC236}">
                <a16:creationId xmlns:a16="http://schemas.microsoft.com/office/drawing/2014/main" id="{65000099-589C-3882-408F-443E7E7B678C}"/>
              </a:ext>
            </a:extLst>
          </p:cNvPr>
          <p:cNvPicPr>
            <a:picLocks noChangeAspect="1"/>
          </p:cNvPicPr>
          <p:nvPr/>
        </p:nvPicPr>
        <p:blipFill>
          <a:blip r:embed="rId18"/>
          <a:srcRect/>
          <a:stretch>
            <a:fillRect/>
          </a:stretch>
        </p:blipFill>
        <p:spPr>
          <a:xfrm>
            <a:off x="4711918" y="4932064"/>
            <a:ext cx="1684417" cy="2145754"/>
          </a:xfrm>
          <a:prstGeom prst="rect">
            <a:avLst/>
          </a:prstGeom>
        </p:spPr>
      </p:pic>
      <p:sp>
        <p:nvSpPr>
          <p:cNvPr id="18" name="Freeform 9">
            <a:extLst>
              <a:ext uri="{FF2B5EF4-FFF2-40B4-BE49-F238E27FC236}">
                <a16:creationId xmlns:a16="http://schemas.microsoft.com/office/drawing/2014/main" id="{8F8094E9-5D24-F4FF-6D73-3F51995226FC}"/>
              </a:ext>
            </a:extLst>
          </p:cNvPr>
          <p:cNvSpPr/>
          <p:nvPr/>
        </p:nvSpPr>
        <p:spPr>
          <a:xfrm>
            <a:off x="5278530" y="3147764"/>
            <a:ext cx="1965408" cy="1502038"/>
          </a:xfrm>
          <a:custGeom>
            <a:avLst/>
            <a:gdLst/>
            <a:ahLst/>
            <a:cxnLst/>
            <a:rect l="l" t="t" r="r" b="b"/>
            <a:pathLst>
              <a:path w="3119302" h="2394064">
                <a:moveTo>
                  <a:pt x="0" y="0"/>
                </a:moveTo>
                <a:lnTo>
                  <a:pt x="3119302" y="0"/>
                </a:lnTo>
                <a:lnTo>
                  <a:pt x="3119302" y="2394064"/>
                </a:lnTo>
                <a:lnTo>
                  <a:pt x="0" y="2394064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4" name="Freeform 10">
            <a:extLst>
              <a:ext uri="{FF2B5EF4-FFF2-40B4-BE49-F238E27FC236}">
                <a16:creationId xmlns:a16="http://schemas.microsoft.com/office/drawing/2014/main" id="{427F065E-4C89-A766-4B42-5CD407A33188}"/>
              </a:ext>
            </a:extLst>
          </p:cNvPr>
          <p:cNvSpPr/>
          <p:nvPr/>
        </p:nvSpPr>
        <p:spPr>
          <a:xfrm>
            <a:off x="6615009" y="6146829"/>
            <a:ext cx="2819699" cy="1881328"/>
          </a:xfrm>
          <a:custGeom>
            <a:avLst/>
            <a:gdLst/>
            <a:ahLst/>
            <a:cxnLst/>
            <a:rect l="l" t="t" r="r" b="b"/>
            <a:pathLst>
              <a:path w="3815473" h="2413287">
                <a:moveTo>
                  <a:pt x="0" y="0"/>
                </a:moveTo>
                <a:lnTo>
                  <a:pt x="3815473" y="0"/>
                </a:lnTo>
                <a:lnTo>
                  <a:pt x="3815473" y="2413286"/>
                </a:lnTo>
                <a:lnTo>
                  <a:pt x="0" y="2413286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pic>
        <p:nvPicPr>
          <p:cNvPr id="25" name="Picture 11">
            <a:extLst>
              <a:ext uri="{FF2B5EF4-FFF2-40B4-BE49-F238E27FC236}">
                <a16:creationId xmlns:a16="http://schemas.microsoft.com/office/drawing/2014/main" id="{CC60115D-D2F5-D2AB-97EA-3B0015EECEDF}"/>
              </a:ext>
            </a:extLst>
          </p:cNvPr>
          <p:cNvPicPr>
            <a:picLocks noChangeAspect="1"/>
          </p:cNvPicPr>
          <p:nvPr/>
        </p:nvPicPr>
        <p:blipFill>
          <a:blip r:embed="rId23"/>
          <a:srcRect/>
          <a:stretch>
            <a:fillRect/>
          </a:stretch>
        </p:blipFill>
        <p:spPr>
          <a:xfrm>
            <a:off x="10069456" y="5857953"/>
            <a:ext cx="1480571" cy="2145755"/>
          </a:xfrm>
          <a:prstGeom prst="rect">
            <a:avLst/>
          </a:prstGeom>
        </p:spPr>
      </p:pic>
      <p:sp>
        <p:nvSpPr>
          <p:cNvPr id="32" name="Freeform 11">
            <a:extLst>
              <a:ext uri="{FF2B5EF4-FFF2-40B4-BE49-F238E27FC236}">
                <a16:creationId xmlns:a16="http://schemas.microsoft.com/office/drawing/2014/main" id="{28C8E57F-34E9-5CBB-E575-C01780273B18}"/>
              </a:ext>
            </a:extLst>
          </p:cNvPr>
          <p:cNvSpPr/>
          <p:nvPr/>
        </p:nvSpPr>
        <p:spPr>
          <a:xfrm>
            <a:off x="13694009" y="6602892"/>
            <a:ext cx="2126514" cy="1790084"/>
          </a:xfrm>
          <a:custGeom>
            <a:avLst/>
            <a:gdLst/>
            <a:ahLst/>
            <a:cxnLst/>
            <a:rect l="l" t="t" r="r" b="b"/>
            <a:pathLst>
              <a:path w="3830739" h="3744548">
                <a:moveTo>
                  <a:pt x="0" y="0"/>
                </a:moveTo>
                <a:lnTo>
                  <a:pt x="3830740" y="0"/>
                </a:lnTo>
                <a:lnTo>
                  <a:pt x="3830740" y="3744548"/>
                </a:lnTo>
                <a:lnTo>
                  <a:pt x="0" y="3744548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3" name="Freeform 11">
            <a:extLst>
              <a:ext uri="{FF2B5EF4-FFF2-40B4-BE49-F238E27FC236}">
                <a16:creationId xmlns:a16="http://schemas.microsoft.com/office/drawing/2014/main" id="{0B025690-E469-CEB2-3F94-378A67D5A4A3}"/>
              </a:ext>
            </a:extLst>
          </p:cNvPr>
          <p:cNvSpPr/>
          <p:nvPr/>
        </p:nvSpPr>
        <p:spPr>
          <a:xfrm>
            <a:off x="11996962" y="6277548"/>
            <a:ext cx="2126514" cy="1790084"/>
          </a:xfrm>
          <a:custGeom>
            <a:avLst/>
            <a:gdLst/>
            <a:ahLst/>
            <a:cxnLst/>
            <a:rect l="l" t="t" r="r" b="b"/>
            <a:pathLst>
              <a:path w="3830739" h="3744548">
                <a:moveTo>
                  <a:pt x="0" y="0"/>
                </a:moveTo>
                <a:lnTo>
                  <a:pt x="3830740" y="0"/>
                </a:lnTo>
                <a:lnTo>
                  <a:pt x="3830740" y="3744548"/>
                </a:lnTo>
                <a:lnTo>
                  <a:pt x="0" y="3744548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4" name="Freeform 11">
            <a:extLst>
              <a:ext uri="{FF2B5EF4-FFF2-40B4-BE49-F238E27FC236}">
                <a16:creationId xmlns:a16="http://schemas.microsoft.com/office/drawing/2014/main" id="{069DD137-C92C-C4CA-2C09-423E65B82A69}"/>
              </a:ext>
            </a:extLst>
          </p:cNvPr>
          <p:cNvSpPr/>
          <p:nvPr/>
        </p:nvSpPr>
        <p:spPr>
          <a:xfrm>
            <a:off x="13596013" y="5140747"/>
            <a:ext cx="2126514" cy="1790084"/>
          </a:xfrm>
          <a:custGeom>
            <a:avLst/>
            <a:gdLst/>
            <a:ahLst/>
            <a:cxnLst/>
            <a:rect l="l" t="t" r="r" b="b"/>
            <a:pathLst>
              <a:path w="3830739" h="3744548">
                <a:moveTo>
                  <a:pt x="0" y="0"/>
                </a:moveTo>
                <a:lnTo>
                  <a:pt x="3830740" y="0"/>
                </a:lnTo>
                <a:lnTo>
                  <a:pt x="3830740" y="3744548"/>
                </a:lnTo>
                <a:lnTo>
                  <a:pt x="0" y="3744548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pic>
        <p:nvPicPr>
          <p:cNvPr id="36" name="Graphic 35" descr="A school bus">
            <a:extLst>
              <a:ext uri="{FF2B5EF4-FFF2-40B4-BE49-F238E27FC236}">
                <a16:creationId xmlns:a16="http://schemas.microsoft.com/office/drawing/2014/main" id="{E0D064C2-6DDA-4A94-2AA6-BD96E3878108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rcRect l="4328" t="31097" r="4169" b="28834"/>
          <a:stretch/>
        </p:blipFill>
        <p:spPr>
          <a:xfrm>
            <a:off x="11351214" y="4251108"/>
            <a:ext cx="2455462" cy="1075232"/>
          </a:xfrm>
          <a:prstGeom prst="rect">
            <a:avLst/>
          </a:prstGeom>
        </p:spPr>
      </p:pic>
      <p:sp>
        <p:nvSpPr>
          <p:cNvPr id="11" name="Freeform 16">
            <a:extLst>
              <a:ext uri="{FF2B5EF4-FFF2-40B4-BE49-F238E27FC236}">
                <a16:creationId xmlns:a16="http://schemas.microsoft.com/office/drawing/2014/main" id="{9FAA0D32-899C-A15A-5F30-0F210D2BD4E6}"/>
              </a:ext>
            </a:extLst>
          </p:cNvPr>
          <p:cNvSpPr/>
          <p:nvPr/>
        </p:nvSpPr>
        <p:spPr>
          <a:xfrm>
            <a:off x="8103571" y="3027517"/>
            <a:ext cx="2819699" cy="2820384"/>
          </a:xfrm>
          <a:custGeom>
            <a:avLst/>
            <a:gdLst/>
            <a:ahLst/>
            <a:cxnLst/>
            <a:rect l="l" t="t" r="r" b="b"/>
            <a:pathLst>
              <a:path w="1312002" h="1312002">
                <a:moveTo>
                  <a:pt x="0" y="0"/>
                </a:moveTo>
                <a:lnTo>
                  <a:pt x="1312003" y="0"/>
                </a:lnTo>
                <a:lnTo>
                  <a:pt x="1312003" y="1312003"/>
                </a:lnTo>
                <a:lnTo>
                  <a:pt x="0" y="1312003"/>
                </a:lnTo>
                <a:lnTo>
                  <a:pt x="0" y="0"/>
                </a:lnTo>
                <a:close/>
              </a:path>
            </a:pathLst>
          </a:custGeom>
          <a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" name="TextBox 13">
            <a:extLst>
              <a:ext uri="{FF2B5EF4-FFF2-40B4-BE49-F238E27FC236}">
                <a16:creationId xmlns:a16="http://schemas.microsoft.com/office/drawing/2014/main" id="{78C05FBF-9726-9BCF-0BC3-916BFEF6390A}"/>
              </a:ext>
            </a:extLst>
          </p:cNvPr>
          <p:cNvSpPr txBox="1"/>
          <p:nvPr/>
        </p:nvSpPr>
        <p:spPr>
          <a:xfrm>
            <a:off x="3972928" y="1484756"/>
            <a:ext cx="10338200" cy="9361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>
                <a:solidFill>
                  <a:srgbClr val="152116"/>
                </a:solidFill>
                <a:latin typeface="ดองเต่า"/>
                <a:ea typeface="ดองเต่า"/>
                <a:cs typeface="ดองเต่า"/>
                <a:sym typeface="ดองเต่า"/>
              </a:rPr>
              <a:t>Greenhouse Gas Solutions</a:t>
            </a:r>
          </a:p>
        </p:txBody>
      </p:sp>
    </p:spTree>
    <p:extLst>
      <p:ext uri="{BB962C8B-B14F-4D97-AF65-F5344CB8AC3E}">
        <p14:creationId xmlns:p14="http://schemas.microsoft.com/office/powerpoint/2010/main" val="18500287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V="1">
            <a:off x="0" y="9258300"/>
            <a:ext cx="18627599" cy="3452321"/>
          </a:xfrm>
          <a:custGeom>
            <a:avLst/>
            <a:gdLst/>
            <a:ahLst/>
            <a:cxnLst/>
            <a:rect l="l" t="t" r="r" b="b"/>
            <a:pathLst>
              <a:path w="18627599" h="3452321">
                <a:moveTo>
                  <a:pt x="0" y="3452321"/>
                </a:moveTo>
                <a:lnTo>
                  <a:pt x="18627599" y="3452321"/>
                </a:lnTo>
                <a:lnTo>
                  <a:pt x="18627599" y="0"/>
                </a:lnTo>
                <a:lnTo>
                  <a:pt x="0" y="0"/>
                </a:lnTo>
                <a:lnTo>
                  <a:pt x="0" y="3452321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17399" t="-102106" r="-8990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699449" y="538719"/>
            <a:ext cx="16540974" cy="9299861"/>
          </a:xfrm>
          <a:custGeom>
            <a:avLst/>
            <a:gdLst/>
            <a:ahLst/>
            <a:cxnLst/>
            <a:rect l="l" t="t" r="r" b="b"/>
            <a:pathLst>
              <a:path w="16540974" h="9299861">
                <a:moveTo>
                  <a:pt x="0" y="0"/>
                </a:moveTo>
                <a:lnTo>
                  <a:pt x="16540973" y="0"/>
                </a:lnTo>
                <a:lnTo>
                  <a:pt x="16540973" y="9299861"/>
                </a:lnTo>
                <a:lnTo>
                  <a:pt x="0" y="929986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-1398898" y="387750"/>
            <a:ext cx="2797796" cy="1281899"/>
          </a:xfrm>
          <a:custGeom>
            <a:avLst/>
            <a:gdLst/>
            <a:ahLst/>
            <a:cxnLst/>
            <a:rect l="l" t="t" r="r" b="b"/>
            <a:pathLst>
              <a:path w="2797796" h="1281899">
                <a:moveTo>
                  <a:pt x="0" y="0"/>
                </a:moveTo>
                <a:lnTo>
                  <a:pt x="2797796" y="0"/>
                </a:lnTo>
                <a:lnTo>
                  <a:pt x="2797796" y="1281900"/>
                </a:lnTo>
                <a:lnTo>
                  <a:pt x="0" y="12819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>
            <a:off x="699449" y="2015682"/>
            <a:ext cx="1398898" cy="640950"/>
          </a:xfrm>
          <a:custGeom>
            <a:avLst/>
            <a:gdLst/>
            <a:ahLst/>
            <a:cxnLst/>
            <a:rect l="l" t="t" r="r" b="b"/>
            <a:pathLst>
              <a:path w="1398898" h="640950">
                <a:moveTo>
                  <a:pt x="0" y="0"/>
                </a:moveTo>
                <a:lnTo>
                  <a:pt x="1398898" y="0"/>
                </a:lnTo>
                <a:lnTo>
                  <a:pt x="1398898" y="640949"/>
                </a:lnTo>
                <a:lnTo>
                  <a:pt x="0" y="64094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4483928" y="-776644"/>
            <a:ext cx="3804072" cy="3804072"/>
          </a:xfrm>
          <a:prstGeom prst="rect">
            <a:avLst/>
          </a:prstGeom>
        </p:spPr>
      </p:pic>
      <p:sp>
        <p:nvSpPr>
          <p:cNvPr id="14" name="Freeform 14"/>
          <p:cNvSpPr/>
          <p:nvPr/>
        </p:nvSpPr>
        <p:spPr>
          <a:xfrm>
            <a:off x="14265850" y="8038292"/>
            <a:ext cx="5268514" cy="2433095"/>
          </a:xfrm>
          <a:custGeom>
            <a:avLst/>
            <a:gdLst/>
            <a:ahLst/>
            <a:cxnLst/>
            <a:rect l="l" t="t" r="r" b="b"/>
            <a:pathLst>
              <a:path w="5268514" h="2433095">
                <a:moveTo>
                  <a:pt x="0" y="0"/>
                </a:moveTo>
                <a:lnTo>
                  <a:pt x="5268514" y="0"/>
                </a:lnTo>
                <a:lnTo>
                  <a:pt x="5268514" y="2433096"/>
                </a:lnTo>
                <a:lnTo>
                  <a:pt x="0" y="243309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2E9BFA17-6C8D-7404-86A9-FB87DE15DC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5527709"/>
              </p:ext>
            </p:extLst>
          </p:nvPr>
        </p:nvGraphicFramePr>
        <p:xfrm>
          <a:off x="2873936" y="2717732"/>
          <a:ext cx="12192000" cy="60325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1700337637"/>
                    </a:ext>
                  </a:extLst>
                </a:gridCol>
                <a:gridCol w="6096000">
                  <a:extLst>
                    <a:ext uri="{9D8B030D-6E8A-4147-A177-3AD203B41FA5}">
                      <a16:colId xmlns:a16="http://schemas.microsoft.com/office/drawing/2014/main" val="742645998"/>
                    </a:ext>
                  </a:extLst>
                </a:gridCol>
              </a:tblGrid>
              <a:tr h="603253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6417557"/>
                  </a:ext>
                </a:extLst>
              </a:tr>
            </a:tbl>
          </a:graphicData>
        </a:graphic>
      </p:graphicFrame>
      <p:pic>
        <p:nvPicPr>
          <p:cNvPr id="8" name="Picture 12">
            <a:extLst>
              <a:ext uri="{FF2B5EF4-FFF2-40B4-BE49-F238E27FC236}">
                <a16:creationId xmlns:a16="http://schemas.microsoft.com/office/drawing/2014/main" id="{746603DB-6C13-B427-EC5E-886CC9A912DB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6646615" y="7295455"/>
            <a:ext cx="2007132" cy="1204279"/>
          </a:xfrm>
          <a:prstGeom prst="rect">
            <a:avLst/>
          </a:prstGeom>
        </p:spPr>
      </p:pic>
      <p:grpSp>
        <p:nvGrpSpPr>
          <p:cNvPr id="9" name="Group 14">
            <a:extLst>
              <a:ext uri="{FF2B5EF4-FFF2-40B4-BE49-F238E27FC236}">
                <a16:creationId xmlns:a16="http://schemas.microsoft.com/office/drawing/2014/main" id="{95DF561F-8F96-A6A9-20D3-DF11A5DA07A5}"/>
              </a:ext>
            </a:extLst>
          </p:cNvPr>
          <p:cNvGrpSpPr/>
          <p:nvPr/>
        </p:nvGrpSpPr>
        <p:grpSpPr>
          <a:xfrm rot="652832">
            <a:off x="3454800" y="3077541"/>
            <a:ext cx="1568574" cy="1280113"/>
            <a:chOff x="0" y="0"/>
            <a:chExt cx="3754915" cy="3090933"/>
          </a:xfrm>
        </p:grpSpPr>
        <p:pic>
          <p:nvPicPr>
            <p:cNvPr id="10" name="Picture 15">
              <a:extLst>
                <a:ext uri="{FF2B5EF4-FFF2-40B4-BE49-F238E27FC236}">
                  <a16:creationId xmlns:a16="http://schemas.microsoft.com/office/drawing/2014/main" id="{371BA481-C285-8B7F-3E59-048F3DDA38C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>
            <a:xfrm flipH="1">
              <a:off x="0" y="0"/>
              <a:ext cx="1556320" cy="1809675"/>
            </a:xfrm>
            <a:prstGeom prst="rect">
              <a:avLst/>
            </a:prstGeom>
          </p:spPr>
        </p:pic>
        <p:sp>
          <p:nvSpPr>
            <p:cNvPr id="13" name="Freeform 16">
              <a:extLst>
                <a:ext uri="{FF2B5EF4-FFF2-40B4-BE49-F238E27FC236}">
                  <a16:creationId xmlns:a16="http://schemas.microsoft.com/office/drawing/2014/main" id="{139A95D9-61F9-9390-AB6D-ABFE91CBF6FB}"/>
                </a:ext>
              </a:extLst>
            </p:cNvPr>
            <p:cNvSpPr/>
            <p:nvPr/>
          </p:nvSpPr>
          <p:spPr>
            <a:xfrm flipH="1">
              <a:off x="1375988" y="1693313"/>
              <a:ext cx="2378928" cy="1397620"/>
            </a:xfrm>
            <a:custGeom>
              <a:avLst/>
              <a:gdLst/>
              <a:ahLst/>
              <a:cxnLst/>
              <a:rect l="l" t="t" r="r" b="b"/>
              <a:pathLst>
                <a:path w="2378928" h="1397620">
                  <a:moveTo>
                    <a:pt x="2378927" y="0"/>
                  </a:moveTo>
                  <a:lnTo>
                    <a:pt x="0" y="0"/>
                  </a:lnTo>
                  <a:lnTo>
                    <a:pt x="0" y="1397620"/>
                  </a:lnTo>
                  <a:lnTo>
                    <a:pt x="2378927" y="1397620"/>
                  </a:lnTo>
                  <a:lnTo>
                    <a:pt x="2378927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6" name="Freeform 7">
            <a:extLst>
              <a:ext uri="{FF2B5EF4-FFF2-40B4-BE49-F238E27FC236}">
                <a16:creationId xmlns:a16="http://schemas.microsoft.com/office/drawing/2014/main" id="{359D9481-5D66-4AF8-DC9A-D27939701D84}"/>
              </a:ext>
            </a:extLst>
          </p:cNvPr>
          <p:cNvSpPr/>
          <p:nvPr/>
        </p:nvSpPr>
        <p:spPr>
          <a:xfrm>
            <a:off x="6755620" y="3559410"/>
            <a:ext cx="1809438" cy="1415885"/>
          </a:xfrm>
          <a:custGeom>
            <a:avLst/>
            <a:gdLst/>
            <a:ahLst/>
            <a:cxnLst/>
            <a:rect l="l" t="t" r="r" b="b"/>
            <a:pathLst>
              <a:path w="1809438" h="1415885">
                <a:moveTo>
                  <a:pt x="0" y="0"/>
                </a:moveTo>
                <a:lnTo>
                  <a:pt x="1809437" y="0"/>
                </a:lnTo>
                <a:lnTo>
                  <a:pt x="1809437" y="1415885"/>
                </a:lnTo>
                <a:lnTo>
                  <a:pt x="0" y="1415885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7" name="Freeform 8">
            <a:extLst>
              <a:ext uri="{FF2B5EF4-FFF2-40B4-BE49-F238E27FC236}">
                <a16:creationId xmlns:a16="http://schemas.microsoft.com/office/drawing/2014/main" id="{2395996B-E7E6-0878-4068-D94D488C5A9A}"/>
              </a:ext>
            </a:extLst>
          </p:cNvPr>
          <p:cNvSpPr/>
          <p:nvPr/>
        </p:nvSpPr>
        <p:spPr>
          <a:xfrm>
            <a:off x="5620572" y="5498435"/>
            <a:ext cx="1342493" cy="1619901"/>
          </a:xfrm>
          <a:custGeom>
            <a:avLst/>
            <a:gdLst/>
            <a:ahLst/>
            <a:cxnLst/>
            <a:rect l="l" t="t" r="r" b="b"/>
            <a:pathLst>
              <a:path w="1342493" h="1619901">
                <a:moveTo>
                  <a:pt x="0" y="0"/>
                </a:moveTo>
                <a:lnTo>
                  <a:pt x="1342493" y="0"/>
                </a:lnTo>
                <a:lnTo>
                  <a:pt x="1342493" y="1619902"/>
                </a:lnTo>
                <a:lnTo>
                  <a:pt x="0" y="1619902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8" name="Freeform 9">
            <a:extLst>
              <a:ext uri="{FF2B5EF4-FFF2-40B4-BE49-F238E27FC236}">
                <a16:creationId xmlns:a16="http://schemas.microsoft.com/office/drawing/2014/main" id="{68BA73C2-C1FE-F798-8BAE-4DA848B1B728}"/>
              </a:ext>
            </a:extLst>
          </p:cNvPr>
          <p:cNvSpPr/>
          <p:nvPr/>
        </p:nvSpPr>
        <p:spPr>
          <a:xfrm>
            <a:off x="5152428" y="3873573"/>
            <a:ext cx="846921" cy="1345526"/>
          </a:xfrm>
          <a:custGeom>
            <a:avLst/>
            <a:gdLst/>
            <a:ahLst/>
            <a:cxnLst/>
            <a:rect l="l" t="t" r="r" b="b"/>
            <a:pathLst>
              <a:path w="1000861" h="1721911">
                <a:moveTo>
                  <a:pt x="0" y="0"/>
                </a:moveTo>
                <a:lnTo>
                  <a:pt x="1000861" y="0"/>
                </a:lnTo>
                <a:lnTo>
                  <a:pt x="1000861" y="1721910"/>
                </a:lnTo>
                <a:lnTo>
                  <a:pt x="0" y="1721910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9" name="Freeform 10">
            <a:extLst>
              <a:ext uri="{FF2B5EF4-FFF2-40B4-BE49-F238E27FC236}">
                <a16:creationId xmlns:a16="http://schemas.microsoft.com/office/drawing/2014/main" id="{CE664163-48CE-03F4-0706-897797681BD6}"/>
              </a:ext>
            </a:extLst>
          </p:cNvPr>
          <p:cNvSpPr/>
          <p:nvPr/>
        </p:nvSpPr>
        <p:spPr>
          <a:xfrm>
            <a:off x="3314780" y="4718540"/>
            <a:ext cx="1342493" cy="1542185"/>
          </a:xfrm>
          <a:custGeom>
            <a:avLst/>
            <a:gdLst/>
            <a:ahLst/>
            <a:cxnLst/>
            <a:rect l="l" t="t" r="r" b="b"/>
            <a:pathLst>
              <a:path w="4333248" h="4114800">
                <a:moveTo>
                  <a:pt x="0" y="0"/>
                </a:moveTo>
                <a:lnTo>
                  <a:pt x="4333248" y="0"/>
                </a:lnTo>
                <a:lnTo>
                  <a:pt x="433324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0" name="Freeform 10">
            <a:extLst>
              <a:ext uri="{FF2B5EF4-FFF2-40B4-BE49-F238E27FC236}">
                <a16:creationId xmlns:a16="http://schemas.microsoft.com/office/drawing/2014/main" id="{F23AA060-9F3C-0E3E-DF05-A9245A5111BA}"/>
              </a:ext>
            </a:extLst>
          </p:cNvPr>
          <p:cNvSpPr/>
          <p:nvPr/>
        </p:nvSpPr>
        <p:spPr>
          <a:xfrm>
            <a:off x="3144393" y="6564057"/>
            <a:ext cx="2096758" cy="1978575"/>
          </a:xfrm>
          <a:custGeom>
            <a:avLst/>
            <a:gdLst/>
            <a:ahLst/>
            <a:cxnLst/>
            <a:rect l="l" t="t" r="r" b="b"/>
            <a:pathLst>
              <a:path w="3837535" h="3837535">
                <a:moveTo>
                  <a:pt x="0" y="0"/>
                </a:moveTo>
                <a:lnTo>
                  <a:pt x="3837535" y="0"/>
                </a:lnTo>
                <a:lnTo>
                  <a:pt x="3837535" y="3837535"/>
                </a:lnTo>
                <a:lnTo>
                  <a:pt x="0" y="3837535"/>
                </a:lnTo>
                <a:lnTo>
                  <a:pt x="0" y="0"/>
                </a:lnTo>
                <a:close/>
              </a:path>
            </a:pathLst>
          </a:custGeom>
          <a:blipFill>
            <a:blip r:embed="rId23"/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GB"/>
          </a:p>
        </p:txBody>
      </p:sp>
      <p:pic>
        <p:nvPicPr>
          <p:cNvPr id="21" name="Picture 8">
            <a:extLst>
              <a:ext uri="{FF2B5EF4-FFF2-40B4-BE49-F238E27FC236}">
                <a16:creationId xmlns:a16="http://schemas.microsoft.com/office/drawing/2014/main" id="{FD4C6AC5-50A4-C561-ECC3-CABE308E1D3E}"/>
              </a:ext>
            </a:extLst>
          </p:cNvPr>
          <p:cNvPicPr>
            <a:picLocks noChangeAspect="1"/>
          </p:cNvPicPr>
          <p:nvPr/>
        </p:nvPicPr>
        <p:blipFill>
          <a:blip r:embed="rId24"/>
          <a:srcRect/>
          <a:stretch>
            <a:fillRect/>
          </a:stretch>
        </p:blipFill>
        <p:spPr>
          <a:xfrm>
            <a:off x="9162303" y="2915809"/>
            <a:ext cx="1373307" cy="1749436"/>
          </a:xfrm>
          <a:prstGeom prst="rect">
            <a:avLst/>
          </a:prstGeom>
        </p:spPr>
      </p:pic>
      <p:sp>
        <p:nvSpPr>
          <p:cNvPr id="22" name="Freeform 9">
            <a:extLst>
              <a:ext uri="{FF2B5EF4-FFF2-40B4-BE49-F238E27FC236}">
                <a16:creationId xmlns:a16="http://schemas.microsoft.com/office/drawing/2014/main" id="{595FD725-6B5B-42C8-E929-7ABFE75836CD}"/>
              </a:ext>
            </a:extLst>
          </p:cNvPr>
          <p:cNvSpPr/>
          <p:nvPr/>
        </p:nvSpPr>
        <p:spPr>
          <a:xfrm>
            <a:off x="9853810" y="4895337"/>
            <a:ext cx="1831155" cy="1538210"/>
          </a:xfrm>
          <a:custGeom>
            <a:avLst/>
            <a:gdLst/>
            <a:ahLst/>
            <a:cxnLst/>
            <a:rect l="l" t="t" r="r" b="b"/>
            <a:pathLst>
              <a:path w="3119302" h="2394064">
                <a:moveTo>
                  <a:pt x="0" y="0"/>
                </a:moveTo>
                <a:lnTo>
                  <a:pt x="3119302" y="0"/>
                </a:lnTo>
                <a:lnTo>
                  <a:pt x="3119302" y="2394064"/>
                </a:lnTo>
                <a:lnTo>
                  <a:pt x="0" y="2394064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3" name="Freeform 10">
            <a:extLst>
              <a:ext uri="{FF2B5EF4-FFF2-40B4-BE49-F238E27FC236}">
                <a16:creationId xmlns:a16="http://schemas.microsoft.com/office/drawing/2014/main" id="{1E95D6F9-B63F-8F9E-4CC0-8C7E7EEBA2E4}"/>
              </a:ext>
            </a:extLst>
          </p:cNvPr>
          <p:cNvSpPr/>
          <p:nvPr/>
        </p:nvSpPr>
        <p:spPr>
          <a:xfrm>
            <a:off x="12016225" y="4473316"/>
            <a:ext cx="2177150" cy="1533850"/>
          </a:xfrm>
          <a:custGeom>
            <a:avLst/>
            <a:gdLst/>
            <a:ahLst/>
            <a:cxnLst/>
            <a:rect l="l" t="t" r="r" b="b"/>
            <a:pathLst>
              <a:path w="3815473" h="2413287">
                <a:moveTo>
                  <a:pt x="0" y="0"/>
                </a:moveTo>
                <a:lnTo>
                  <a:pt x="3815473" y="0"/>
                </a:lnTo>
                <a:lnTo>
                  <a:pt x="3815473" y="2413286"/>
                </a:lnTo>
                <a:lnTo>
                  <a:pt x="0" y="2413286"/>
                </a:lnTo>
                <a:lnTo>
                  <a:pt x="0" y="0"/>
                </a:lnTo>
                <a:close/>
              </a:path>
            </a:pathLst>
          </a:custGeom>
          <a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pic>
        <p:nvPicPr>
          <p:cNvPr id="24" name="Picture 11">
            <a:extLst>
              <a:ext uri="{FF2B5EF4-FFF2-40B4-BE49-F238E27FC236}">
                <a16:creationId xmlns:a16="http://schemas.microsoft.com/office/drawing/2014/main" id="{316BDC34-7188-FAD7-50C7-A73C225F4AC5}"/>
              </a:ext>
            </a:extLst>
          </p:cNvPr>
          <p:cNvPicPr>
            <a:picLocks noChangeAspect="1"/>
          </p:cNvPicPr>
          <p:nvPr/>
        </p:nvPicPr>
        <p:blipFill>
          <a:blip r:embed="rId29"/>
          <a:srcRect/>
          <a:stretch>
            <a:fillRect/>
          </a:stretch>
        </p:blipFill>
        <p:spPr>
          <a:xfrm>
            <a:off x="13409774" y="6007166"/>
            <a:ext cx="1656162" cy="2400235"/>
          </a:xfrm>
          <a:prstGeom prst="rect">
            <a:avLst/>
          </a:prstGeom>
        </p:spPr>
      </p:pic>
      <p:sp>
        <p:nvSpPr>
          <p:cNvPr id="25" name="Freeform 11">
            <a:extLst>
              <a:ext uri="{FF2B5EF4-FFF2-40B4-BE49-F238E27FC236}">
                <a16:creationId xmlns:a16="http://schemas.microsoft.com/office/drawing/2014/main" id="{C51172A1-A683-FE38-07CE-0EE8BC8E4BC8}"/>
              </a:ext>
            </a:extLst>
          </p:cNvPr>
          <p:cNvSpPr/>
          <p:nvPr/>
        </p:nvSpPr>
        <p:spPr>
          <a:xfrm>
            <a:off x="9426428" y="6858996"/>
            <a:ext cx="1641927" cy="1459458"/>
          </a:xfrm>
          <a:custGeom>
            <a:avLst/>
            <a:gdLst/>
            <a:ahLst/>
            <a:cxnLst/>
            <a:rect l="l" t="t" r="r" b="b"/>
            <a:pathLst>
              <a:path w="3830739" h="3744548">
                <a:moveTo>
                  <a:pt x="0" y="0"/>
                </a:moveTo>
                <a:lnTo>
                  <a:pt x="3830740" y="0"/>
                </a:lnTo>
                <a:lnTo>
                  <a:pt x="3830740" y="3744548"/>
                </a:lnTo>
                <a:lnTo>
                  <a:pt x="0" y="3744548"/>
                </a:lnTo>
                <a:lnTo>
                  <a:pt x="0" y="0"/>
                </a:lnTo>
                <a:close/>
              </a:path>
            </a:pathLst>
          </a:custGeom>
          <a:blipFill>
            <a:blip r:embed="rId30">
              <a:extLs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pic>
        <p:nvPicPr>
          <p:cNvPr id="26" name="Graphic 25" descr="A school bus">
            <a:extLst>
              <a:ext uri="{FF2B5EF4-FFF2-40B4-BE49-F238E27FC236}">
                <a16:creationId xmlns:a16="http://schemas.microsoft.com/office/drawing/2014/main" id="{655067DC-8E6D-1389-3014-02BC8BE58A58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  <a:srcRect l="4328" t="31097" r="4169" b="28834"/>
          <a:stretch/>
        </p:blipFill>
        <p:spPr>
          <a:xfrm>
            <a:off x="11625434" y="3061597"/>
            <a:ext cx="2401836" cy="1051749"/>
          </a:xfrm>
          <a:prstGeom prst="rect">
            <a:avLst/>
          </a:prstGeom>
        </p:spPr>
      </p:pic>
      <p:sp>
        <p:nvSpPr>
          <p:cNvPr id="11" name="TextBox 13">
            <a:extLst>
              <a:ext uri="{FF2B5EF4-FFF2-40B4-BE49-F238E27FC236}">
                <a16:creationId xmlns:a16="http://schemas.microsoft.com/office/drawing/2014/main" id="{29689048-D1E5-DAB2-D264-4D6B6EC13DB2}"/>
              </a:ext>
            </a:extLst>
          </p:cNvPr>
          <p:cNvSpPr txBox="1"/>
          <p:nvPr/>
        </p:nvSpPr>
        <p:spPr>
          <a:xfrm>
            <a:off x="3609837" y="1292702"/>
            <a:ext cx="10338200" cy="9361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>
                <a:solidFill>
                  <a:srgbClr val="152116"/>
                </a:solidFill>
                <a:latin typeface="ดองเต่า"/>
                <a:ea typeface="ดองเต่า"/>
                <a:cs typeface="ดองเต่า"/>
                <a:sym typeface="ดองเต่า"/>
              </a:rPr>
              <a:t>Match the Source to the Solution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28</Words>
  <Application>Microsoft Office PowerPoint</Application>
  <PresentationFormat>Custom</PresentationFormat>
  <Paragraphs>13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ดองเต่า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Flintshire Eco champions Presentation - Energy</dc:title>
  <dc:creator>Sophie Roberts (P&amp;E) - (Siaradwr Cymraeg)</dc:creator>
  <cp:lastModifiedBy>Ben Turpin</cp:lastModifiedBy>
  <cp:revision>14</cp:revision>
  <dcterms:created xsi:type="dcterms:W3CDTF">2006-08-16T00:00:00Z</dcterms:created>
  <dcterms:modified xsi:type="dcterms:W3CDTF">2025-10-07T10:59:55Z</dcterms:modified>
  <dc:identifier>DAGGl1DeXaU</dc:identifier>
</cp:coreProperties>
</file>