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6"/>
  </p:notesMasterIdLst>
  <p:sldIdLst>
    <p:sldId id="256" r:id="rId2"/>
    <p:sldId id="258" r:id="rId3"/>
    <p:sldId id="262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1146"/>
    <a:srgbClr val="006A53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214" autoAdjust="0"/>
  </p:normalViewPr>
  <p:slideViewPr>
    <p:cSldViewPr snapToGrid="0" snapToObjects="1">
      <p:cViewPr varScale="1">
        <p:scale>
          <a:sx n="104" d="100"/>
          <a:sy n="10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578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8878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ctrTitle"/>
          </p:nvPr>
        </p:nvSpPr>
        <p:spPr>
          <a:xfrm>
            <a:off x="1143000" y="1699022"/>
            <a:ext cx="6858000" cy="179070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en-GB" dirty="0">
                <a:latin typeface="Arial"/>
                <a:ea typeface="Arial"/>
                <a:cs typeface="Arial"/>
                <a:sym typeface="Arial"/>
              </a:rPr>
              <a:t>Carbon Footprint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1143000" y="3558778"/>
            <a:ext cx="6858000" cy="400747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vert="horz" wrap="square" lIns="68569" tIns="34275" rIns="68569" bIns="34275" rtlCol="0" anchor="t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400"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Test feedback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29395" y="139199"/>
            <a:ext cx="8746588" cy="5486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en-GB" sz="2250" dirty="0">
                <a:ea typeface="Arial"/>
                <a:sym typeface="Arial"/>
              </a:rPr>
              <a:t>What you did well on...find the question that you got the most on:</a:t>
            </a:r>
            <a:endParaRPr lang="en-US" dirty="0"/>
          </a:p>
        </p:txBody>
      </p:sp>
      <p:sp>
        <p:nvSpPr>
          <p:cNvPr id="6" name="Google Shape;91;p14">
            <a:extLst>
              <a:ext uri="{FF2B5EF4-FFF2-40B4-BE49-F238E27FC236}">
                <a16:creationId xmlns:a16="http://schemas.microsoft.com/office/drawing/2014/main" id="{68B66C0F-B21F-B3C2-08F9-8457D1818943}"/>
              </a:ext>
            </a:extLst>
          </p:cNvPr>
          <p:cNvSpPr txBox="1">
            <a:spLocks/>
          </p:cNvSpPr>
          <p:nvPr/>
        </p:nvSpPr>
        <p:spPr>
          <a:xfrm>
            <a:off x="1014697" y="1006159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got 8/10 or more on Q1, then write:</a:t>
            </a: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Great recall</a:t>
            </a:r>
            <a:endParaRPr lang="en-GB" sz="2100" i="1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7" name="Google Shape;91;p14">
            <a:extLst>
              <a:ext uri="{FF2B5EF4-FFF2-40B4-BE49-F238E27FC236}">
                <a16:creationId xmlns:a16="http://schemas.microsoft.com/office/drawing/2014/main" id="{450CA002-9C6F-21C6-3245-A8D28FB58601}"/>
              </a:ext>
            </a:extLst>
          </p:cNvPr>
          <p:cNvSpPr txBox="1">
            <a:spLocks/>
          </p:cNvSpPr>
          <p:nvPr/>
        </p:nvSpPr>
        <p:spPr>
          <a:xfrm>
            <a:off x="1014697" y="1793318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got 3/5 or more on Q2,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r>
              <a:rPr lang="en-GB" sz="2100" b="1" i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Good explanations of topic </a:t>
            </a:r>
            <a:r>
              <a:rPr lang="en-GB" sz="2100" b="1" i="1" u="sng" dirty="0" err="1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keyterms</a:t>
            </a:r>
            <a:endParaRPr lang="en-GB" sz="2100" b="1" i="1" u="sng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5AD36EC1-A430-35C8-D0B2-B710CB8AD951}"/>
              </a:ext>
            </a:extLst>
          </p:cNvPr>
          <p:cNvSpPr txBox="1">
            <a:spLocks/>
          </p:cNvSpPr>
          <p:nvPr/>
        </p:nvSpPr>
        <p:spPr>
          <a:xfrm>
            <a:off x="1014696" y="2580478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got 2/4 or more on Q3,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Good interpretation of graph data</a:t>
            </a: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9" name="Google Shape;91;p14">
            <a:extLst>
              <a:ext uri="{FF2B5EF4-FFF2-40B4-BE49-F238E27FC236}">
                <a16:creationId xmlns:a16="http://schemas.microsoft.com/office/drawing/2014/main" id="{40FD8DE5-C9EB-7399-C9B2-D6440DC562E8}"/>
              </a:ext>
            </a:extLst>
          </p:cNvPr>
          <p:cNvSpPr txBox="1">
            <a:spLocks/>
          </p:cNvSpPr>
          <p:nvPr/>
        </p:nvSpPr>
        <p:spPr>
          <a:xfrm>
            <a:off x="1014695" y="3367638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got 4/6 or more on Q4,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r>
              <a:rPr lang="en-GB" sz="2100" b="1" i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Good understanding of carbon dioxide production and use</a:t>
            </a: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E4545638-2D02-FFC1-4193-A4642E8762C0}"/>
              </a:ext>
            </a:extLst>
          </p:cNvPr>
          <p:cNvSpPr txBox="1">
            <a:spLocks/>
          </p:cNvSpPr>
          <p:nvPr/>
        </p:nvSpPr>
        <p:spPr>
          <a:xfrm>
            <a:off x="1014694" y="4144014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got 4/8 or more on Q5,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r>
              <a:rPr lang="en-GB" sz="21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Good understanding of describe and explain</a:t>
            </a: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Google Shape;91;p14">
            <a:extLst>
              <a:ext uri="{FF2B5EF4-FFF2-40B4-BE49-F238E27FC236}">
                <a16:creationId xmlns:a16="http://schemas.microsoft.com/office/drawing/2014/main" id="{4C18AE65-6FC6-F7E3-BBBD-9BD68095BB15}"/>
              </a:ext>
            </a:extLst>
          </p:cNvPr>
          <p:cNvSpPr txBox="1">
            <a:spLocks/>
          </p:cNvSpPr>
          <p:nvPr/>
        </p:nvSpPr>
        <p:spPr>
          <a:xfrm>
            <a:off x="1014694" y="4980514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got 4/8 or more on Q6,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r>
              <a:rPr lang="en-GB" sz="21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Excellent interpretation of data and calculation of means</a:t>
            </a: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98706" y="134624"/>
            <a:ext cx="8746588" cy="5486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en-GB" sz="2250" dirty="0">
                <a:ea typeface="Arial"/>
                <a:sym typeface="Arial"/>
              </a:rPr>
              <a:t>What did you struggle with...</a:t>
            </a:r>
            <a:endParaRPr lang="en-US" dirty="0"/>
          </a:p>
        </p:txBody>
      </p:sp>
      <p:sp>
        <p:nvSpPr>
          <p:cNvPr id="6" name="Google Shape;91;p14">
            <a:extLst>
              <a:ext uri="{FF2B5EF4-FFF2-40B4-BE49-F238E27FC236}">
                <a16:creationId xmlns:a16="http://schemas.microsoft.com/office/drawing/2014/main" id="{68B66C0F-B21F-B3C2-08F9-8457D1818943}"/>
              </a:ext>
            </a:extLst>
          </p:cNvPr>
          <p:cNvSpPr txBox="1">
            <a:spLocks/>
          </p:cNvSpPr>
          <p:nvPr/>
        </p:nvSpPr>
        <p:spPr>
          <a:xfrm>
            <a:off x="921383" y="940796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struggled on Q1, then write:</a:t>
            </a: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Work on learning facts</a:t>
            </a: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7" name="Google Shape;91;p14">
            <a:extLst>
              <a:ext uri="{FF2B5EF4-FFF2-40B4-BE49-F238E27FC236}">
                <a16:creationId xmlns:a16="http://schemas.microsoft.com/office/drawing/2014/main" id="{450CA002-9C6F-21C6-3245-A8D28FB58601}"/>
              </a:ext>
            </a:extLst>
          </p:cNvPr>
          <p:cNvSpPr txBox="1">
            <a:spLocks/>
          </p:cNvSpPr>
          <p:nvPr/>
        </p:nvSpPr>
        <p:spPr>
          <a:xfrm>
            <a:off x="921383" y="1727955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struggled on Q2,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Go over carbon capture and effects of global warming</a:t>
            </a: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5AD36EC1-A430-35C8-D0B2-B710CB8AD951}"/>
              </a:ext>
            </a:extLst>
          </p:cNvPr>
          <p:cNvSpPr txBox="1">
            <a:spLocks/>
          </p:cNvSpPr>
          <p:nvPr/>
        </p:nvSpPr>
        <p:spPr>
          <a:xfrm>
            <a:off x="921382" y="2515115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struggled on Q3,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r>
              <a:rPr lang="en-GB" sz="2100" b="1" i="1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Go over photosynthesis and the equation</a:t>
            </a: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9" name="Google Shape;91;p14">
            <a:extLst>
              <a:ext uri="{FF2B5EF4-FFF2-40B4-BE49-F238E27FC236}">
                <a16:creationId xmlns:a16="http://schemas.microsoft.com/office/drawing/2014/main" id="{40FD8DE5-C9EB-7399-C9B2-D6440DC562E8}"/>
              </a:ext>
            </a:extLst>
          </p:cNvPr>
          <p:cNvSpPr txBox="1">
            <a:spLocks/>
          </p:cNvSpPr>
          <p:nvPr/>
        </p:nvSpPr>
        <p:spPr>
          <a:xfrm>
            <a:off x="921381" y="3302275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struggled on Q4,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Go over respiration, photosynthesis and the carbon cycle</a:t>
            </a: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E4545638-2D02-FFC1-4193-A4642E8762C0}"/>
              </a:ext>
            </a:extLst>
          </p:cNvPr>
          <p:cNvSpPr txBox="1">
            <a:spLocks/>
          </p:cNvSpPr>
          <p:nvPr/>
        </p:nvSpPr>
        <p:spPr>
          <a:xfrm>
            <a:off x="921380" y="4078651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struggled on Q5, then write:</a:t>
            </a:r>
            <a:endParaRPr lang="en-US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Revise the difference between explain and describe</a:t>
            </a:r>
            <a:endParaRPr lang="en-GB" sz="2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Google Shape;91;p14">
            <a:extLst>
              <a:ext uri="{FF2B5EF4-FFF2-40B4-BE49-F238E27FC236}">
                <a16:creationId xmlns:a16="http://schemas.microsoft.com/office/drawing/2014/main" id="{4C18AE65-6FC6-F7E3-BBBD-9BD68095BB15}"/>
              </a:ext>
            </a:extLst>
          </p:cNvPr>
          <p:cNvSpPr txBox="1">
            <a:spLocks/>
          </p:cNvSpPr>
          <p:nvPr/>
        </p:nvSpPr>
        <p:spPr>
          <a:xfrm>
            <a:off x="921380" y="4919726"/>
            <a:ext cx="7301234" cy="680158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>
              <a:spcBef>
                <a:spcPts val="0"/>
              </a:spcBef>
              <a:buSzPct val="100000"/>
              <a:buNone/>
            </a:pPr>
            <a:r>
              <a:rPr lang="en-GB" sz="210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If you struggled on Q6, then write:</a:t>
            </a:r>
            <a:endParaRPr lang="en-US" sz="18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21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Go over how to calculate means and practise interpreting data tables</a:t>
            </a:r>
            <a:endParaRPr lang="en-GB" sz="2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171450" indent="-171450">
              <a:spcBef>
                <a:spcPts val="0"/>
              </a:spcBef>
              <a:buSzPct val="100000"/>
            </a:pPr>
            <a:endParaRPr lang="en-GB" sz="210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994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>
            <a:spLocks noGrp="1"/>
          </p:cNvSpPr>
          <p:nvPr>
            <p:ph type="title"/>
          </p:nvPr>
        </p:nvSpPr>
        <p:spPr>
          <a:xfrm>
            <a:off x="198706" y="193017"/>
            <a:ext cx="8746588" cy="54864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rmAutofit/>
          </a:bodyPr>
          <a:lstStyle/>
          <a:p>
            <a:r>
              <a:rPr lang="en-GB" sz="2800" dirty="0">
                <a:latin typeface="Arial"/>
                <a:cs typeface="Arial"/>
                <a:sym typeface="Arial"/>
              </a:rPr>
              <a:t>Next Step – Pick a Task</a:t>
            </a:r>
            <a:endParaRPr lang="en-US" sz="2800" dirty="0"/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>
            <a:spLocks/>
          </p:cNvSpPr>
          <p:nvPr/>
        </p:nvSpPr>
        <p:spPr>
          <a:xfrm>
            <a:off x="604147" y="953767"/>
            <a:ext cx="3462414" cy="144186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 algn="ctr">
              <a:spcBef>
                <a:spcPts val="0"/>
              </a:spcBef>
              <a:buNone/>
            </a:pPr>
            <a:r>
              <a:rPr lang="en-GB" sz="1800" b="1" i="1" u="sng" dirty="0">
                <a:latin typeface="Arial"/>
                <a:cs typeface="Arial"/>
              </a:rPr>
              <a:t>1.</a:t>
            </a: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1800" dirty="0">
                <a:latin typeface="Arial"/>
                <a:cs typeface="Arial"/>
              </a:rPr>
              <a:t>Explain how respiration and photosynthesis keep the atmosphere carbon dioxide levels constant </a:t>
            </a:r>
            <a:r>
              <a:rPr lang="en-GB" sz="1800" b="1" i="1" u="sng" dirty="0">
                <a:latin typeface="Arial"/>
                <a:cs typeface="Arial"/>
              </a:rPr>
              <a:t> </a:t>
            </a:r>
            <a:endParaRPr lang="en-GB" sz="1800" dirty="0">
              <a:latin typeface="Arial"/>
              <a:cs typeface="Arial"/>
            </a:endParaRPr>
          </a:p>
        </p:txBody>
      </p:sp>
      <p:sp>
        <p:nvSpPr>
          <p:cNvPr id="6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>
            <a:spLocks/>
          </p:cNvSpPr>
          <p:nvPr/>
        </p:nvSpPr>
        <p:spPr>
          <a:xfrm>
            <a:off x="604147" y="2568751"/>
            <a:ext cx="3462414" cy="97427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 algn="ctr">
              <a:spcBef>
                <a:spcPts val="0"/>
              </a:spcBef>
              <a:buNone/>
            </a:pPr>
            <a:r>
              <a:rPr lang="en-GB" sz="1800" b="1" i="1" u="sng" dirty="0">
                <a:latin typeface="Arial"/>
                <a:cs typeface="Arial"/>
              </a:rPr>
              <a:t>2. Write a definition for </a:t>
            </a:r>
          </a:p>
          <a:p>
            <a:pPr marL="85725" indent="0">
              <a:spcBef>
                <a:spcPts val="0"/>
              </a:spcBef>
              <a:buNone/>
            </a:pPr>
            <a:r>
              <a:rPr lang="en-GB" sz="1800" dirty="0">
                <a:latin typeface="Arial"/>
                <a:cs typeface="Arial"/>
              </a:rPr>
              <a:t>Greenhouse effect</a:t>
            </a:r>
          </a:p>
          <a:p>
            <a:pPr marL="85725" indent="0">
              <a:spcBef>
                <a:spcPts val="0"/>
              </a:spcBef>
              <a:buNone/>
            </a:pPr>
            <a:r>
              <a:rPr lang="en-GB" sz="1800" dirty="0">
                <a:latin typeface="Arial"/>
                <a:cs typeface="Arial"/>
              </a:rPr>
              <a:t>Global warming</a:t>
            </a:r>
          </a:p>
        </p:txBody>
      </p:sp>
      <p:sp>
        <p:nvSpPr>
          <p:cNvPr id="7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>
            <a:spLocks/>
          </p:cNvSpPr>
          <p:nvPr/>
        </p:nvSpPr>
        <p:spPr>
          <a:xfrm>
            <a:off x="604147" y="3713818"/>
            <a:ext cx="3462414" cy="97427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 algn="ctr">
              <a:spcBef>
                <a:spcPts val="0"/>
              </a:spcBef>
              <a:buNone/>
            </a:pPr>
            <a:r>
              <a:rPr lang="en-GB" sz="1800" b="1" i="1" u="sng" dirty="0">
                <a:latin typeface="Arial"/>
                <a:cs typeface="Arial"/>
              </a:rPr>
              <a:t>3. How does burning fossil fuels increase carbon dioxide levels?</a:t>
            </a: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>
            <a:spLocks/>
          </p:cNvSpPr>
          <p:nvPr/>
        </p:nvSpPr>
        <p:spPr>
          <a:xfrm>
            <a:off x="4804882" y="947303"/>
            <a:ext cx="3462414" cy="2230331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 algn="ctr">
              <a:spcBef>
                <a:spcPts val="0"/>
              </a:spcBef>
              <a:buNone/>
            </a:pPr>
            <a:r>
              <a:rPr lang="en-GB" sz="1800" b="1" i="1" u="sng" dirty="0">
                <a:latin typeface="Arial"/>
                <a:cs typeface="Arial"/>
              </a:rPr>
              <a:t>4. Calculate the following mean</a:t>
            </a: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1800" dirty="0">
                <a:latin typeface="Arial"/>
                <a:cs typeface="Arial"/>
              </a:rPr>
              <a:t>The output of electrical power from 5 nuclear </a:t>
            </a:r>
            <a:r>
              <a:rPr lang="en-GB" sz="1800" dirty="0" err="1">
                <a:latin typeface="Arial"/>
                <a:cs typeface="Arial"/>
              </a:rPr>
              <a:t>powerstations</a:t>
            </a:r>
            <a:r>
              <a:rPr lang="en-GB" sz="1800" dirty="0">
                <a:latin typeface="Arial"/>
                <a:cs typeface="Arial"/>
              </a:rPr>
              <a:t> is listed below. Calculate the mean output for all 5 </a:t>
            </a:r>
            <a:r>
              <a:rPr lang="en-GB" sz="1800" dirty="0" err="1">
                <a:latin typeface="Arial"/>
                <a:cs typeface="Arial"/>
              </a:rPr>
              <a:t>powerstations</a:t>
            </a:r>
            <a:r>
              <a:rPr lang="en-GB" sz="1800" dirty="0">
                <a:latin typeface="Arial"/>
                <a:cs typeface="Arial"/>
              </a:rPr>
              <a:t>.</a:t>
            </a: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1800" dirty="0">
                <a:latin typeface="Arial"/>
                <a:cs typeface="Arial"/>
              </a:rPr>
              <a:t>A -6.30    B- 55.5   C- 9.6  </a:t>
            </a:r>
          </a:p>
          <a:p>
            <a:pPr marL="85725" indent="0" algn="ctr">
              <a:spcBef>
                <a:spcPts val="0"/>
              </a:spcBef>
              <a:buNone/>
            </a:pPr>
            <a:r>
              <a:rPr lang="en-GB" sz="1800" dirty="0">
                <a:latin typeface="Arial"/>
                <a:cs typeface="Arial"/>
              </a:rPr>
              <a:t>D- 63.0  E- 46.0</a:t>
            </a:r>
          </a:p>
        </p:txBody>
      </p:sp>
      <p:sp>
        <p:nvSpPr>
          <p:cNvPr id="9" name="Google Shape;91;p14">
            <a:extLst>
              <a:ext uri="{FF2B5EF4-FFF2-40B4-BE49-F238E27FC236}">
                <a16:creationId xmlns:a16="http://schemas.microsoft.com/office/drawing/2014/main" id="{15819A79-B7A8-EDA6-EF00-A43F58813F9F}"/>
              </a:ext>
            </a:extLst>
          </p:cNvPr>
          <p:cNvSpPr txBox="1">
            <a:spLocks/>
          </p:cNvSpPr>
          <p:nvPr/>
        </p:nvSpPr>
        <p:spPr>
          <a:xfrm>
            <a:off x="4871224" y="3680367"/>
            <a:ext cx="3462414" cy="97427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85725" indent="0" algn="ctr">
              <a:spcBef>
                <a:spcPts val="0"/>
              </a:spcBef>
              <a:buNone/>
            </a:pPr>
            <a:r>
              <a:rPr lang="en-GB" sz="1800" b="1" i="1" u="sng" dirty="0">
                <a:latin typeface="Arial"/>
                <a:cs typeface="Arial"/>
              </a:rPr>
              <a:t>5. Outline 3 effects of global warming (climate change)</a:t>
            </a:r>
          </a:p>
        </p:txBody>
      </p:sp>
    </p:spTree>
    <p:extLst>
      <p:ext uri="{BB962C8B-B14F-4D97-AF65-F5344CB8AC3E}">
        <p14:creationId xmlns:p14="http://schemas.microsoft.com/office/powerpoint/2010/main" val="413880323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5689</TotalTime>
  <Words>325</Words>
  <Application>Microsoft Office PowerPoint</Application>
  <PresentationFormat>On-screen Show (4:3)</PresentationFormat>
  <Paragraphs>45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Custom Design</vt:lpstr>
      <vt:lpstr>Carbon Footprint</vt:lpstr>
      <vt:lpstr>What you did well on...find the question that you got the most on:</vt:lpstr>
      <vt:lpstr>What did you struggle with...</vt:lpstr>
      <vt:lpstr>Next Step – Pick a Task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131</cp:revision>
  <dcterms:created xsi:type="dcterms:W3CDTF">2023-11-17T14:55:44Z</dcterms:created>
  <dcterms:modified xsi:type="dcterms:W3CDTF">2025-09-29T07:42:49Z</dcterms:modified>
</cp:coreProperties>
</file>