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0"/>
  </p:notesMasterIdLst>
  <p:sldIdLst>
    <p:sldId id="317" r:id="rId2"/>
    <p:sldId id="318" r:id="rId3"/>
    <p:sldId id="358" r:id="rId4"/>
    <p:sldId id="391" r:id="rId5"/>
    <p:sldId id="392" r:id="rId6"/>
    <p:sldId id="393" r:id="rId7"/>
    <p:sldId id="394" r:id="rId8"/>
    <p:sldId id="407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2C2F4A"/>
    <a:srgbClr val="8A1146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3585" autoAdjust="0"/>
  </p:normalViewPr>
  <p:slideViewPr>
    <p:cSldViewPr snapToGrid="0" snapToObjects="1">
      <p:cViewPr varScale="1">
        <p:scale>
          <a:sx n="103" d="100"/>
          <a:sy n="103" d="100"/>
        </p:scale>
        <p:origin x="1896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igitalcommons.imsa.edu/cgi/viewcontent.cgi?article=1007&amp;context=eco_disrupt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tivesustainability.com/climate-change/what-happen-planet-temperature-rises-half-degree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Image: NOAA Climate Program Office, Graphic by Anna Eshelman. Available at: https://www.climate.gov/ghg/what-are-greenhouse-gases-and-why-do-they-matter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Met Office. Global-average Temperature Records. Available at: https://weather.metoffice.gov.uk/climate/science/global-temperature-records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72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>
                <a:hlinkClick r:id="rId3"/>
              </a:rPr>
              <a:t>Method: </a:t>
            </a:r>
            <a:r>
              <a:rPr lang="en-GB" dirty="0">
                <a:hlinkClick r:id="rId3"/>
              </a:rPr>
              <a:t>The Greenhouse Effect: Does the Concentration of Carbon Dioxide Affect the Air Temperature in a Closed Environment?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7770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hlinkClick r:id="rId3"/>
              </a:rPr>
              <a:t>What will happen if the planet’s temperature rises by just half a degree?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3484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igitalcommons.imsa.edu/cgi/viewcontent.cgi?article=1007&amp;context=eco_disrupt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tivesustainability.com/climate-change/what-happen-planet-temperature-rises-half-degree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353" y="1728694"/>
            <a:ext cx="5100917" cy="340061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987" y="231660"/>
            <a:ext cx="7886700" cy="755882"/>
          </a:xfrm>
        </p:spPr>
        <p:txBody>
          <a:bodyPr/>
          <a:lstStyle/>
          <a:p>
            <a:r>
              <a:rPr lang="en-GB" dirty="0"/>
              <a:t>Carbon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441142" y="1836182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915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215900" y="230405"/>
            <a:ext cx="728756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18 – Exploring Global Warming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F85C2C-0C4C-4B8E-8D08-03BCC64B65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7710035" y="230405"/>
            <a:ext cx="1070252" cy="1325563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29651-EE09-4774-8964-F2E2FB6C2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1721068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Explain this image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934E59-CF27-2250-B31C-96DB7619F36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50054"/>
          <a:stretch/>
        </p:blipFill>
        <p:spPr>
          <a:xfrm>
            <a:off x="1861659" y="2525931"/>
            <a:ext cx="5420682" cy="302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38501-DE2B-48E4-8A01-8965A7CC7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397" y="292754"/>
            <a:ext cx="7886700" cy="776566"/>
          </a:xfrm>
        </p:spPr>
        <p:txBody>
          <a:bodyPr/>
          <a:lstStyle/>
          <a:p>
            <a:r>
              <a:rPr lang="en-GB" dirty="0"/>
              <a:t>The Greenhouse Effect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2C2A0D3-D327-45CF-9FDE-C46652726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397" y="1368425"/>
            <a:ext cx="7646521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Thermal energy (heat energy) radiates from the Sun. Some of this hits the Earth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Greenhouse gases trap escaping thermal energy. This causes some of the thermal energy to return to the surface and warm it up.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is the greenhouse effect.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366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B0817-A1D9-4E7F-BEB7-238EA8FDA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393" y="206372"/>
            <a:ext cx="7886700" cy="817748"/>
          </a:xfrm>
        </p:spPr>
        <p:txBody>
          <a:bodyPr/>
          <a:lstStyle/>
          <a:p>
            <a:r>
              <a:rPr lang="en-GB" dirty="0"/>
              <a:t>Global Warming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3F02CB-15FB-4ADF-BE55-812F0D682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393" y="1188383"/>
            <a:ext cx="4272036" cy="40507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Extra carbon dioxide in the atmosphere increases the greenhouse effect. </a:t>
            </a: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More thermal energy is trapped by the atmosphere, causing the planet to become warmer than it would be naturally. </a:t>
            </a: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This increase in the Earth's temperature is called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global warming.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9B940D-E66A-3C04-B139-F1E30F318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429" y="1801813"/>
            <a:ext cx="4318259" cy="302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487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85BF7-9C75-4605-B3D8-6CF8F01DA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213098"/>
            <a:ext cx="7886700" cy="785262"/>
          </a:xfrm>
        </p:spPr>
        <p:txBody>
          <a:bodyPr/>
          <a:lstStyle/>
          <a:p>
            <a:r>
              <a:rPr lang="en-GB" dirty="0"/>
              <a:t>Investigating Global Warming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BF8A73-32CB-4E4F-936A-BB724ADB7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189" y="1253331"/>
            <a:ext cx="7886700" cy="4351338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Follow the method.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Complete the table.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Draw a line graph of your results.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Answer the questions.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hlinkClick r:id="rId3"/>
              </a:rPr>
              <a:t>The Greenhouse Effect: Does the Concentration of Carbon Dioxide Affect the Air Temperature in a Closed Environment?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844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6A262-CF8E-4458-9BC1-9C1BD614A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450" y="332469"/>
            <a:ext cx="7886700" cy="645431"/>
          </a:xfrm>
        </p:spPr>
        <p:txBody>
          <a:bodyPr>
            <a:normAutofit fontScale="90000"/>
          </a:bodyPr>
          <a:lstStyle/>
          <a:p>
            <a:r>
              <a:rPr lang="en-GB" dirty="0"/>
              <a:t>Results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9589712A-BEA9-4DFB-A7F5-8B06A53AA3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7750153"/>
              </p:ext>
            </p:extLst>
          </p:nvPr>
        </p:nvGraphicFramePr>
        <p:xfrm>
          <a:off x="97900" y="1825624"/>
          <a:ext cx="8948199" cy="16033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7975">
                  <a:extLst>
                    <a:ext uri="{9D8B030D-6E8A-4147-A177-3AD203B41FA5}">
                      <a16:colId xmlns:a16="http://schemas.microsoft.com/office/drawing/2014/main" val="119767279"/>
                    </a:ext>
                  </a:extLst>
                </a:gridCol>
                <a:gridCol w="768284">
                  <a:extLst>
                    <a:ext uri="{9D8B030D-6E8A-4147-A177-3AD203B41FA5}">
                      <a16:colId xmlns:a16="http://schemas.microsoft.com/office/drawing/2014/main" val="719171982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2919499689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2277218535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1826389869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1195284867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1508031085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1931699648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4171664039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4025533239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3629998045"/>
                    </a:ext>
                  </a:extLst>
                </a:gridCol>
                <a:gridCol w="660194">
                  <a:extLst>
                    <a:ext uri="{9D8B030D-6E8A-4147-A177-3AD203B41FA5}">
                      <a16:colId xmlns:a16="http://schemas.microsoft.com/office/drawing/2014/main" val="1347059000"/>
                    </a:ext>
                  </a:extLst>
                </a:gridCol>
              </a:tblGrid>
              <a:tr h="430318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Conditions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Initial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646723"/>
                  </a:ext>
                </a:extLst>
              </a:tr>
              <a:tr h="430318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7413042"/>
                  </a:ext>
                </a:extLst>
              </a:tr>
              <a:tr h="7427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Alka-Seltzers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72028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1149559-8ADF-49A9-91D1-CD256F97B824}"/>
              </a:ext>
            </a:extLst>
          </p:cNvPr>
          <p:cNvSpPr txBox="1"/>
          <p:nvPr/>
        </p:nvSpPr>
        <p:spPr>
          <a:xfrm>
            <a:off x="298450" y="3872753"/>
            <a:ext cx="88455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Maximum temperature rise for Control –°C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Maximum temperature rise for CO</a:t>
            </a:r>
            <a:r>
              <a:rPr lang="en-GB" sz="28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environment  –°C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254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12FB5-EE7B-4A33-BBA4-7A40ABE57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950" y="332469"/>
            <a:ext cx="7886700" cy="823231"/>
          </a:xfrm>
        </p:spPr>
        <p:txBody>
          <a:bodyPr/>
          <a:lstStyle/>
          <a:p>
            <a:r>
              <a:rPr lang="en-GB" dirty="0"/>
              <a:t>What effect does 0.5°C have?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121282-6901-6A32-0DC6-B6E76CB126E3}"/>
              </a:ext>
            </a:extLst>
          </p:cNvPr>
          <p:cNvSpPr txBox="1"/>
          <p:nvPr/>
        </p:nvSpPr>
        <p:spPr>
          <a:xfrm>
            <a:off x="234950" y="1443841"/>
            <a:ext cx="78867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Using the link below or other similar resource, build slides to show how various societal needs and natural systems will be impacted by a 0.5°C increase from 1.5°C to 2.0°C, the Paris Climate Agreement targets. 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What will happen if the planet’s temperature rises by just half a degree?</a:t>
            </a:r>
            <a:endParaRPr lang="en-GB" sz="2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865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E5474-C7BA-46E8-A914-F699F1CC1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50" y="321127"/>
            <a:ext cx="7886700" cy="785131"/>
          </a:xfrm>
        </p:spPr>
        <p:txBody>
          <a:bodyPr>
            <a:normAutofit/>
          </a:bodyPr>
          <a:lstStyle/>
          <a:p>
            <a:r>
              <a:rPr lang="en-GB" sz="2800" dirty="0">
                <a:solidFill>
                  <a:schemeClr val="tx1"/>
                </a:solidFill>
              </a:rPr>
              <a:t>Plenary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8A6DAA-006F-4AE1-AFCF-4612AB7E4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950" y="1253331"/>
            <a:ext cx="788670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try to keep global warming to 1.5°C in the long term, the world will have to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 reduce CO</a:t>
            </a:r>
            <a:r>
              <a:rPr lang="en-US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 emissions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by 45% by 2030, with respect to 2010, and reach zero net emissions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 (carbon neutrality)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by 2050.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are you going to help?</a:t>
            </a:r>
          </a:p>
        </p:txBody>
      </p:sp>
    </p:spTree>
    <p:extLst>
      <p:ext uri="{BB962C8B-B14F-4D97-AF65-F5344CB8AC3E}">
        <p14:creationId xmlns:p14="http://schemas.microsoft.com/office/powerpoint/2010/main" val="225436890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5753</TotalTime>
  <Words>392</Words>
  <Application>Microsoft Office PowerPoint</Application>
  <PresentationFormat>On-screen Show (4:3)</PresentationFormat>
  <Paragraphs>51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Custom Design</vt:lpstr>
      <vt:lpstr>Carbon Footprint Project</vt:lpstr>
      <vt:lpstr>PowerPoint Presentation</vt:lpstr>
      <vt:lpstr>The Greenhouse Effect</vt:lpstr>
      <vt:lpstr>Global Warming</vt:lpstr>
      <vt:lpstr>Investigating Global Warming</vt:lpstr>
      <vt:lpstr>Results</vt:lpstr>
      <vt:lpstr>What effect does 0.5°C have?</vt:lpstr>
      <vt:lpstr>Plenary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138</cp:revision>
  <dcterms:created xsi:type="dcterms:W3CDTF">2023-11-17T14:55:44Z</dcterms:created>
  <dcterms:modified xsi:type="dcterms:W3CDTF">2025-09-29T07:41:43Z</dcterms:modified>
</cp:coreProperties>
</file>