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7"/>
  </p:notesMasterIdLst>
  <p:sldIdLst>
    <p:sldId id="333" r:id="rId2"/>
    <p:sldId id="318" r:id="rId3"/>
    <p:sldId id="279" r:id="rId4"/>
    <p:sldId id="319" r:id="rId5"/>
    <p:sldId id="320" r:id="rId6"/>
    <p:sldId id="321" r:id="rId7"/>
    <p:sldId id="322" r:id="rId8"/>
    <p:sldId id="323" r:id="rId9"/>
    <p:sldId id="329" r:id="rId10"/>
    <p:sldId id="327" r:id="rId11"/>
    <p:sldId id="328" r:id="rId12"/>
    <p:sldId id="326" r:id="rId13"/>
    <p:sldId id="331" r:id="rId14"/>
    <p:sldId id="332" r:id="rId15"/>
    <p:sldId id="33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465" autoAdjust="0"/>
  </p:normalViewPr>
  <p:slideViewPr>
    <p:cSldViewPr snapToGrid="0" snapToObjects="1">
      <p:cViewPr varScale="1">
        <p:scale>
          <a:sx n="120" d="100"/>
          <a:sy n="120" d="100"/>
        </p:scale>
        <p:origin x="1386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964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1359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alculator.carbonfootprint.com/calculator.aspx?tab=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70" y="1778889"/>
            <a:ext cx="4950331" cy="330022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321" y="234719"/>
            <a:ext cx="7886700" cy="971782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1056" y="2124634"/>
            <a:ext cx="1775965" cy="219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26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152742" y="226864"/>
            <a:ext cx="6844958" cy="687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Carbon dioxide equivalent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488613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Total greenhouse gas emissions are measured in units of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mass equivalent of carbon dioxide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diesel minibuses (van)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e/mile is 0.502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for the minibuses: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771" y="214434"/>
            <a:ext cx="7886700" cy="1325563"/>
          </a:xfrm>
        </p:spPr>
        <p:txBody>
          <a:bodyPr/>
          <a:lstStyle/>
          <a:p>
            <a:r>
              <a:rPr lang="en-GB" dirty="0"/>
              <a:t>Carbon Emissions for Fleet - Transport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577539" y="3261326"/>
            <a:ext cx="43688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XXX 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5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ED4F-A973-43C2-B9FE-3B32A55F9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167369"/>
            <a:ext cx="7886700" cy="670831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Assessment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74631-2A0A-4527-906F-9F0A81E5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50" y="1253331"/>
            <a:ext cx="3157287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 assessment research.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remainder of the lesson to prepare your research for next lessons assessment.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A9A658-F4C7-43F1-8F32-169846721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26452"/>
            <a:ext cx="3253981" cy="467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68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327027"/>
            <a:ext cx="7886700" cy="708931"/>
          </a:xfrm>
        </p:spPr>
        <p:txBody>
          <a:bodyPr/>
          <a:lstStyle/>
          <a:p>
            <a:r>
              <a:rPr lang="en-US" dirty="0"/>
              <a:t>Plenary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50" y="125333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electric van the amount of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e/mile is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 if the minibuses were electric and therefore how much less carbon dioxide would be released.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994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50" y="218169"/>
            <a:ext cx="7886700" cy="581931"/>
          </a:xfrm>
        </p:spPr>
        <p:txBody>
          <a:bodyPr>
            <a:normAutofit fontScale="90000"/>
          </a:bodyPr>
          <a:lstStyle/>
          <a:p>
            <a:r>
              <a:rPr lang="en-US" dirty="0"/>
              <a:t>Plenary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" y="111363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fleet distance for electric van the amount of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e/mile is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SzPts val="224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1587.2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0.156 = 247.6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796.8 – 247.6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549.2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26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11A3-58F3-4DB6-8DD9-581CE0C9F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319769"/>
            <a:ext cx="7886700" cy="785131"/>
          </a:xfrm>
        </p:spPr>
        <p:txBody>
          <a:bodyPr/>
          <a:lstStyle/>
          <a:p>
            <a:r>
              <a:rPr lang="en-US" dirty="0"/>
              <a:t>Plenary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10043-1213-474A-AA30-E96D703A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50" y="1253330"/>
            <a:ext cx="7886700" cy="5239543"/>
          </a:xfrm>
        </p:spPr>
        <p:txBody>
          <a:bodyPr>
            <a:normAutofit/>
          </a:bodyPr>
          <a:lstStyle/>
          <a:p>
            <a:pPr marL="342900" lvl="0" indent="-342900">
              <a:buSzPts val="2240"/>
              <a:buChar char="►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fleet distance for electric van the amount of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e/mile is 0.156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kgCO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 if the minibuses were electric and therefore how much less carbon dioxide would be released.</a:t>
            </a:r>
          </a:p>
          <a:p>
            <a:pPr marL="342900" lvl="0" indent="-342900">
              <a:buSzPts val="2240"/>
              <a:buChar char="►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218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146050" y="247291"/>
            <a:ext cx="6556562" cy="68399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6 – School Fleet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4DF2D-FFC8-4E0E-AFB9-14BD71D60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050" y="1262062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Make a list of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school trips you have ever been on</a:t>
            </a: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Write down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you got there?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far away was it?</a:t>
            </a: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Think about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do you think this is related to the school’s carbon footprint?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35C84-67FF-40C5-9700-80BF68C70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179" y="214781"/>
            <a:ext cx="7886700" cy="725019"/>
          </a:xfrm>
        </p:spPr>
        <p:txBody>
          <a:bodyPr/>
          <a:lstStyle/>
          <a:p>
            <a:r>
              <a:rPr lang="en-GB" dirty="0"/>
              <a:t>School Transport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C6BAAD-A844-4F47-91A6-A0B85896C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50" y="1253331"/>
            <a:ext cx="7886700" cy="435133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What transport does our school have?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CDB94-D6A8-47B6-84C8-42E7C4B6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" y="192769"/>
            <a:ext cx="7886700" cy="734331"/>
          </a:xfrm>
        </p:spPr>
        <p:txBody>
          <a:bodyPr/>
          <a:lstStyle/>
          <a:p>
            <a:r>
              <a:rPr lang="en-GB" dirty="0"/>
              <a:t>School Transport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6B5C6-23B5-45AF-B07B-1DF2BCC4B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125333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classed as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fleet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travel – this is the distance travelled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using vehicles owned by the school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8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B3CAD-13C5-416F-9FD7-476DAAA32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73" y="340351"/>
            <a:ext cx="7886700" cy="746683"/>
          </a:xfrm>
        </p:spPr>
        <p:txBody>
          <a:bodyPr/>
          <a:lstStyle/>
          <a:p>
            <a:r>
              <a:rPr lang="en-GB" dirty="0"/>
              <a:t>Research time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EA58F0-41F4-4FA1-847B-4B85AA0CD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873" y="1424669"/>
            <a:ext cx="7886700" cy="4351338"/>
          </a:xfrm>
        </p:spPr>
        <p:txBody>
          <a:bodyPr>
            <a:no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Create tables of information about the trips minibuses have travelled over the last academic year plus coaches and airplanes.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Using google maps you need to fill in the information for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minibuses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The distance travelled (there and back) for each  trip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 out the total miles travelled for both minibuses</a:t>
            </a:r>
          </a:p>
          <a:p>
            <a:pPr marL="457200" lvl="1" indent="0">
              <a:buNone/>
            </a:pPr>
            <a:endParaRPr lang="en-GB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If you finish early work out the coach and airplane travel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405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EA1A-37E1-4A37-8637-3A2679E0A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286" y="178575"/>
            <a:ext cx="6822514" cy="967413"/>
          </a:xfrm>
        </p:spPr>
        <p:txBody>
          <a:bodyPr>
            <a:normAutofit/>
          </a:bodyPr>
          <a:lstStyle/>
          <a:p>
            <a:r>
              <a:rPr lang="en-GB" dirty="0"/>
              <a:t>Minibus Travel Example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6D8917C-B156-437A-A381-1BD42E811D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058942"/>
              </p:ext>
            </p:extLst>
          </p:nvPr>
        </p:nvGraphicFramePr>
        <p:xfrm>
          <a:off x="1335928" y="1426393"/>
          <a:ext cx="6472143" cy="4005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95042">
                  <a:extLst>
                    <a:ext uri="{9D8B030D-6E8A-4147-A177-3AD203B41FA5}">
                      <a16:colId xmlns:a16="http://schemas.microsoft.com/office/drawing/2014/main" val="571571195"/>
                    </a:ext>
                  </a:extLst>
                </a:gridCol>
                <a:gridCol w="3477101">
                  <a:extLst>
                    <a:ext uri="{9D8B030D-6E8A-4147-A177-3AD203B41FA5}">
                      <a16:colId xmlns:a16="http://schemas.microsoft.com/office/drawing/2014/main" val="3368717170"/>
                    </a:ext>
                  </a:extLst>
                </a:gridCol>
              </a:tblGrid>
              <a:tr h="210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Minibus 1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13607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Venue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Distance to Venue and Back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1369025088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83824225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2173823239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134321861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406734942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520593230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870157422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494962301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972961492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3836089496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797171325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950524096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917515625"/>
                  </a:ext>
                </a:extLst>
              </a:tr>
              <a:tr h="278688">
                <a:tc>
                  <a:txBody>
                    <a:bodyPr/>
                    <a:lstStyle/>
                    <a:p>
                      <a:pPr algn="l" fontAlgn="b"/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4284864654"/>
                  </a:ext>
                </a:extLst>
              </a:tr>
              <a:tr h="2106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5" marR="4595" marT="4595" marB="0" anchor="b"/>
                </a:tc>
                <a:extLst>
                  <a:ext uri="{0D108BD9-81ED-4DB2-BD59-A6C34878D82A}">
                    <a16:rowId xmlns:a16="http://schemas.microsoft.com/office/drawing/2014/main" val="2824994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8055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C2771-E2D1-4F46-986B-BA3EFD40B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050" y="192769"/>
            <a:ext cx="7886700" cy="823231"/>
          </a:xfrm>
        </p:spPr>
        <p:txBody>
          <a:bodyPr/>
          <a:lstStyle/>
          <a:p>
            <a:r>
              <a:rPr lang="en-US" dirty="0"/>
              <a:t>If you finish - extension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4EF8B7-7840-4B46-9EA7-949933D7F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050" y="1253331"/>
            <a:ext cx="78867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https://calculator.carbonfootprint.com/calculator.aspx?tab=4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to calculate the carbon footprint for the cars you use.</a:t>
            </a:r>
          </a:p>
        </p:txBody>
      </p:sp>
    </p:spTree>
    <p:extLst>
      <p:ext uri="{BB962C8B-B14F-4D97-AF65-F5344CB8AC3E}">
        <p14:creationId xmlns:p14="http://schemas.microsoft.com/office/powerpoint/2010/main" val="3675503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284E3D-E3A6-4C8E-BDA3-B7CDCB7D30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0516058"/>
              </p:ext>
            </p:extLst>
          </p:nvPr>
        </p:nvGraphicFramePr>
        <p:xfrm>
          <a:off x="1494865" y="2017176"/>
          <a:ext cx="6154270" cy="2823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6877">
                  <a:extLst>
                    <a:ext uri="{9D8B030D-6E8A-4147-A177-3AD203B41FA5}">
                      <a16:colId xmlns:a16="http://schemas.microsoft.com/office/drawing/2014/main" val="2372843689"/>
                    </a:ext>
                  </a:extLst>
                </a:gridCol>
                <a:gridCol w="3177393">
                  <a:extLst>
                    <a:ext uri="{9D8B030D-6E8A-4147-A177-3AD203B41FA5}">
                      <a16:colId xmlns:a16="http://schemas.microsoft.com/office/drawing/2014/main" val="1655520396"/>
                    </a:ext>
                  </a:extLst>
                </a:gridCol>
              </a:tblGrid>
              <a:tr h="2286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Minibus - Yellow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6025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Venue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  <a:latin typeface="+mn-lt"/>
                        </a:rPr>
                        <a:t>Distance to Venue and Back (miles)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860726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Venue 1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64025216"/>
                  </a:ext>
                </a:extLst>
              </a:tr>
              <a:tr h="318573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Venue 2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110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0089741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Venue 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480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1396952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Venue 4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u="none" strike="noStrike" dirty="0">
                          <a:effectLst/>
                          <a:latin typeface="+mn-lt"/>
                        </a:rPr>
                        <a:t>550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575403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Venue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127.2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79045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Total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1" u="none" strike="noStrike" dirty="0">
                          <a:effectLst/>
                          <a:latin typeface="+mn-lt"/>
                        </a:rPr>
                        <a:t>1587.2 miles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2063708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717F678-953C-B766-E9C0-6470D8028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386" y="191275"/>
            <a:ext cx="6771714" cy="967413"/>
          </a:xfrm>
        </p:spPr>
        <p:txBody>
          <a:bodyPr>
            <a:normAutofit/>
          </a:bodyPr>
          <a:lstStyle/>
          <a:p>
            <a:r>
              <a:rPr lang="en-GB" dirty="0"/>
              <a:t>Minibus Travel Example</a:t>
            </a:r>
          </a:p>
        </p:txBody>
      </p:sp>
    </p:spTree>
    <p:extLst>
      <p:ext uri="{BB962C8B-B14F-4D97-AF65-F5344CB8AC3E}">
        <p14:creationId xmlns:p14="http://schemas.microsoft.com/office/powerpoint/2010/main" val="739641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96819" y="167813"/>
            <a:ext cx="9359153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spcBef>
                <a:spcPts val="0"/>
              </a:spcBef>
              <a:buClr>
                <a:schemeClr val="accent1"/>
              </a:buClr>
              <a:buSzPts val="3600"/>
            </a:pPr>
            <a:r>
              <a:rPr lang="en-GB" dirty="0"/>
              <a:t>Example Carbon dioxide equivalent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06636" y="1336213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Total greenhouse gas emissions are measured in units of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mass equivalent of carbon dioxide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diesel minibuses (van)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e/mile is 0.502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for the minibuses: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ts val="2240"/>
              <a:buChar char="►"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1587.2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0.502 = 796.8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kgCO</a:t>
            </a:r>
            <a:r>
              <a:rPr lang="en-GB" sz="24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68894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5721</TotalTime>
  <Words>464</Words>
  <Application>Microsoft Office PowerPoint</Application>
  <PresentationFormat>On-screen Show (4:3)</PresentationFormat>
  <Paragraphs>97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Trebuchet MS</vt:lpstr>
      <vt:lpstr>Custom Design</vt:lpstr>
      <vt:lpstr>Carbon Footprint Project</vt:lpstr>
      <vt:lpstr>PowerPoint Presentation</vt:lpstr>
      <vt:lpstr>School Transport</vt:lpstr>
      <vt:lpstr>School Transport</vt:lpstr>
      <vt:lpstr>Research time  </vt:lpstr>
      <vt:lpstr>Minibus Travel Example</vt:lpstr>
      <vt:lpstr>If you finish - extension</vt:lpstr>
      <vt:lpstr>Minibus Travel Example</vt:lpstr>
      <vt:lpstr>Example Carbon dioxide equivalent</vt:lpstr>
      <vt:lpstr>Carbon dioxide equivalent</vt:lpstr>
      <vt:lpstr>Carbon Emissions for Fleet - Transport</vt:lpstr>
      <vt:lpstr>Assessment</vt:lpstr>
      <vt:lpstr>Plenary</vt:lpstr>
      <vt:lpstr>Plenary</vt:lpstr>
      <vt:lpstr>Plenary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142</cp:revision>
  <dcterms:created xsi:type="dcterms:W3CDTF">2023-11-17T14:55:44Z</dcterms:created>
  <dcterms:modified xsi:type="dcterms:W3CDTF">2025-09-29T07:33:04Z</dcterms:modified>
</cp:coreProperties>
</file>