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5"/>
  </p:notesMasterIdLst>
  <p:sldIdLst>
    <p:sldId id="358" r:id="rId2"/>
    <p:sldId id="318" r:id="rId3"/>
    <p:sldId id="348" r:id="rId4"/>
    <p:sldId id="343" r:id="rId5"/>
    <p:sldId id="350" r:id="rId6"/>
    <p:sldId id="351" r:id="rId7"/>
    <p:sldId id="352" r:id="rId8"/>
    <p:sldId id="349" r:id="rId9"/>
    <p:sldId id="355" r:id="rId10"/>
    <p:sldId id="354" r:id="rId11"/>
    <p:sldId id="356" r:id="rId12"/>
    <p:sldId id="357" r:id="rId13"/>
    <p:sldId id="28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4465" autoAdjust="0"/>
  </p:normalViewPr>
  <p:slideViewPr>
    <p:cSldViewPr snapToGrid="0" snapToObjects="1">
      <p:cViewPr varScale="1">
        <p:scale>
          <a:sx n="104" d="100"/>
          <a:sy n="104" d="100"/>
        </p:scale>
        <p:origin x="1866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This image is in the public domain and can be found at https://commons.wikimedia.org/wiki/File: </a:t>
            </a:r>
            <a:r>
              <a:rPr lang="en-GB" dirty="0" err="1"/>
              <a:t>Photosynthesis_en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769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Amsel, Sheri. "Tree Anatomy Mini-Posters" Exploring Nature Educational Resource ©2005-2024. December 13, 2024</a:t>
            </a:r>
          </a:p>
          <a:p>
            <a:r>
              <a:rPr lang="en-GB" dirty="0"/>
              <a:t>&lt; http://exploringnature.org/db/view/Tree-Anatomy-Mini-Posters 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423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966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235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Woodland Trust (2016). Leaf </a:t>
            </a:r>
            <a:r>
              <a:rPr lang="en-GB" dirty="0" err="1"/>
              <a:t>iDial</a:t>
            </a:r>
            <a:r>
              <a:rPr lang="en-GB" dirty="0"/>
              <a:t>. Available at: https://www.woodlandtrust.org.uk/media/48346/leaf-idial-sheet.pdf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954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087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ropshirewildlifetrust.org.uk/sites/default/files/2021-10/Preserving%20autumn%20leaves%20with%20glycerine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wsp.edu/wp-content/uploads/2023/11/leaf-5-6-lesson-1-me-as-a-tree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18" y="1701054"/>
            <a:ext cx="5201769" cy="346784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628" y="201235"/>
            <a:ext cx="7886700" cy="865565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557123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370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54F263-4CA3-46CB-8F91-7D748DEF52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079" y="261078"/>
            <a:ext cx="5736770" cy="568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07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2495E-6F75-4894-A2FA-40B965FF6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815" y="263527"/>
            <a:ext cx="7886700" cy="650874"/>
          </a:xfrm>
        </p:spPr>
        <p:txBody>
          <a:bodyPr>
            <a:normAutofit fontScale="90000"/>
          </a:bodyPr>
          <a:lstStyle/>
          <a:p>
            <a:r>
              <a:rPr lang="en-US" dirty="0"/>
              <a:t>Tree Survey	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0FAC6-1DF0-4FA4-9885-9F7E58A9E6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15" y="1253331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Walk around school and see what trees you can identify.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the leaf charts if there are leaves – if not use the winter chart.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Write in your books the different trees you can see and collect a leaf from the tree.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0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839A1-E6DF-4FBD-A508-2CA7151F3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450" y="302077"/>
            <a:ext cx="7886700" cy="823231"/>
          </a:xfrm>
        </p:spPr>
        <p:txBody>
          <a:bodyPr/>
          <a:lstStyle/>
          <a:p>
            <a:r>
              <a:rPr lang="en-US" dirty="0"/>
              <a:t>Preserving Leaves - Glycerin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8FAF3D-E3A9-BE69-5BFD-6A66D000A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450" y="134846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Use the below link to learn how to preserve leaves using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glycerin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https://www.shropshirewildlifetrust.org.uk/sites/default/files/2021-10/Preserving%20autumn%20leaves%20with%20glycerine.pdf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7921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418" y="267473"/>
            <a:ext cx="7838819" cy="57638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Plenary: Silent 5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For 5 minutes write an account of what you have learnt today.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 What do you understand?</a:t>
            </a:r>
          </a:p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 What do you want to spend more time on?</a:t>
            </a:r>
          </a:p>
        </p:txBody>
      </p:sp>
    </p:spTree>
    <p:extLst>
      <p:ext uri="{BB962C8B-B14F-4D97-AF65-F5344CB8AC3E}">
        <p14:creationId xmlns:p14="http://schemas.microsoft.com/office/powerpoint/2010/main" val="1861074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266699" y="230405"/>
            <a:ext cx="7443335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11 –Tree Identification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847FC9D-0F8D-478F-90D4-7915F887E0C1}"/>
              </a:ext>
            </a:extLst>
          </p:cNvPr>
          <p:cNvSpPr txBox="1">
            <a:spLocks/>
          </p:cNvSpPr>
          <p:nvPr/>
        </p:nvSpPr>
        <p:spPr>
          <a:xfrm>
            <a:off x="266699" y="1236662"/>
            <a:ext cx="613026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Starter –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What is photosynthesis?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What is the equation for photosynthesis?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What does cutting a tree down do to carbon dioxide levels?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0FB7FBB-A001-7338-0141-3AD02D6D4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300" y="381000"/>
            <a:ext cx="5035550" cy="503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782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1B93A-8FD8-469F-8CA5-310EF5A41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326" y="261539"/>
            <a:ext cx="7886700" cy="838995"/>
          </a:xfrm>
        </p:spPr>
        <p:txBody>
          <a:bodyPr/>
          <a:lstStyle/>
          <a:p>
            <a:r>
              <a:rPr lang="en-US" dirty="0"/>
              <a:t>Structure of Trees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4863B3-7091-4C3B-9ACC-859004FB1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737" y="1469230"/>
            <a:ext cx="4264263" cy="4351338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tree is a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perennial plant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(lives more than one growing season) with a well-defined woody stem, crown, and roots.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Although trees are members of the plant kingdom, these three features make them distinct from other plants.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5C5D7D-201B-6807-A9B2-1F5D250A0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2913" y="1302543"/>
            <a:ext cx="3622437" cy="468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663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C9D14-1CC3-4858-A89E-61C1F227E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224" y="250827"/>
            <a:ext cx="7479926" cy="701674"/>
          </a:xfrm>
        </p:spPr>
        <p:txBody>
          <a:bodyPr/>
          <a:lstStyle/>
          <a:p>
            <a:r>
              <a:rPr lang="en-US" dirty="0"/>
              <a:t>Trunk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7ABE7-C51B-4DBE-BDC6-B6B2FD9AA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224" y="1361169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trunk provides support for the branches and leaves.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 also acts as the food and water connection between the leaves and root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160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862DA-CA3E-4C17-87A6-B9327587D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412283"/>
            <a:ext cx="7867650" cy="522063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 Heartwood forms the central core of the tree and is made of dense, dead wood. The heartwood provides strength for the tree. 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 Xylem carries water and nutrients absorbed from the soil by the roots to the leaves. 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 Cambium is the growing part of the trunk. This thin layer produces cells that become xylem and phloem.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 Phloem carries sugars and other carbohydrates created during photosynthesis from the leaves to the rest of the tree. 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• Bark is the outermost layer that protects the tree from injury.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146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87233-7BA2-46F8-93FA-E1FA78986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262" y="351425"/>
            <a:ext cx="7886700" cy="744952"/>
          </a:xfrm>
        </p:spPr>
        <p:txBody>
          <a:bodyPr/>
          <a:lstStyle/>
          <a:p>
            <a:r>
              <a:rPr lang="en-US" dirty="0"/>
              <a:t>Complete your diagram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F8020A-1A0F-1541-1C07-A03F315412E0}"/>
              </a:ext>
            </a:extLst>
          </p:cNvPr>
          <p:cNvSpPr txBox="1"/>
          <p:nvPr/>
        </p:nvSpPr>
        <p:spPr>
          <a:xfrm>
            <a:off x="346262" y="1331844"/>
            <a:ext cx="75344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Insert a cross-sectional diagram of a tree, asking students to label each section. 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An example can be found at the link below;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www.uwsp.edu/wp-content/uploads/2023/11/leaf-5-6-lesson-1-me-as-a-tree.pdf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2943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72BD6-252F-4FD6-910D-E57421F02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56" y="354686"/>
            <a:ext cx="7886700" cy="718014"/>
          </a:xfrm>
        </p:spPr>
        <p:txBody>
          <a:bodyPr/>
          <a:lstStyle/>
          <a:p>
            <a:r>
              <a:rPr lang="en-US" dirty="0"/>
              <a:t>The importance of trees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224E-3C06-4AC6-8EA4-0504188764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456" y="1373869"/>
            <a:ext cx="7886700" cy="4351338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 part of the forest community, trees have various roles (e.g., providing habitat, holding soil).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presence of trees alters the surrounding environment- 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Trees have the unique ability to reduce and store CO</a:t>
            </a:r>
            <a:r>
              <a:rPr lang="en-US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Photosynthesis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As trees grow, they store carbon in their leaves, twigs and trunk, and in the soil around them. 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665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3FE4B-66FC-47DB-ABF0-9AE69182E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344" y="320221"/>
            <a:ext cx="7886700" cy="721631"/>
          </a:xfrm>
        </p:spPr>
        <p:txBody>
          <a:bodyPr/>
          <a:lstStyle/>
          <a:p>
            <a:r>
              <a:rPr lang="en-US" dirty="0"/>
              <a:t>Trees as Carbon Stores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57C847-7CE7-45B4-B835-933639D05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344" y="1253331"/>
            <a:ext cx="7886700" cy="4351338"/>
          </a:xfrm>
        </p:spPr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Approximately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half of the dry weight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 a tree is carbon. This means that trees are a carbon store and can help us to reduce the effects of climate change.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 trees store different amounts of carbon – so lets identify some trees!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37688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5705</TotalTime>
  <Words>591</Words>
  <Application>Microsoft Office PowerPoint</Application>
  <PresentationFormat>On-screen Show (4:3)</PresentationFormat>
  <Paragraphs>62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Custom Design</vt:lpstr>
      <vt:lpstr>Carbon Footprint Project</vt:lpstr>
      <vt:lpstr>PowerPoint Presentation</vt:lpstr>
      <vt:lpstr>PowerPoint Presentation</vt:lpstr>
      <vt:lpstr>Structure of Trees</vt:lpstr>
      <vt:lpstr>Trunk</vt:lpstr>
      <vt:lpstr>PowerPoint Presentation</vt:lpstr>
      <vt:lpstr>Complete your diagram</vt:lpstr>
      <vt:lpstr>The importance of trees</vt:lpstr>
      <vt:lpstr>Trees as Carbon Stores</vt:lpstr>
      <vt:lpstr>PowerPoint Presentation</vt:lpstr>
      <vt:lpstr>Tree Survey </vt:lpstr>
      <vt:lpstr>Preserving Leaves - Glycerin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138</cp:revision>
  <dcterms:created xsi:type="dcterms:W3CDTF">2023-11-17T14:55:44Z</dcterms:created>
  <dcterms:modified xsi:type="dcterms:W3CDTF">2025-09-29T07:38:44Z</dcterms:modified>
</cp:coreProperties>
</file>