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0"/>
  </p:notesMasterIdLst>
  <p:sldIdLst>
    <p:sldId id="317" r:id="rId2"/>
    <p:sldId id="318" r:id="rId3"/>
    <p:sldId id="382" r:id="rId4"/>
    <p:sldId id="358" r:id="rId5"/>
    <p:sldId id="383" r:id="rId6"/>
    <p:sldId id="384" r:id="rId7"/>
    <p:sldId id="385" r:id="rId8"/>
    <p:sldId id="267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3836" autoAdjust="0"/>
  </p:normalViewPr>
  <p:slideViewPr>
    <p:cSldViewPr snapToGrid="0" snapToObjects="1">
      <p:cViewPr varScale="1">
        <p:scale>
          <a:sx n="104" d="100"/>
          <a:sy n="104" d="100"/>
        </p:scale>
        <p:origin x="1866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Milk 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Car 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Bon Jovi Image: This image is in the public domain and can be found at https://commons.wikimedia.org/wiki/File: </a:t>
            </a:r>
            <a:r>
              <a:rPr lang="en-GB" dirty="0" err="1"/>
              <a:t>CD_Bon_Jovi</a:t>
            </a: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Girl Eating Melon 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Milk 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Car 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Bon Jovi Image: This image is in the public domain and can be found at https://commons.wikimedia.org/wiki/File: </a:t>
            </a:r>
            <a:r>
              <a:rPr lang="en-GB" dirty="0" err="1"/>
              <a:t>CD_Bon_Jovi</a:t>
            </a: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Girl Eating Melon 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3348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Microsoft Office Stock Image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595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Microsoft Office Stock Image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660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Video: The Economist (2023). Climate change: what is ocean acidification? Available at: https://www.youtube.com/watch?v=OVWZyDz--30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711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B9C56-2A70-492E-A2C1-BD692BA2BD7B}" type="slidenum">
              <a:rPr lang="en-GB" smtClean="0"/>
              <a:t>8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VWZyDz--30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847" y="1612153"/>
            <a:ext cx="5450541" cy="3633694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00" y="340935"/>
            <a:ext cx="7886700" cy="954465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557123" y="1582271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15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234951" y="236973"/>
            <a:ext cx="788669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16 – Shells and Sea Water Acidification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950" y="1792969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are sea shells made from? Use the clues below.</a:t>
            </a:r>
          </a:p>
        </p:txBody>
      </p:sp>
      <p:pic>
        <p:nvPicPr>
          <p:cNvPr id="3" name="Picture 2" descr="Glass of milk">
            <a:extLst>
              <a:ext uri="{FF2B5EF4-FFF2-40B4-BE49-F238E27FC236}">
                <a16:creationId xmlns:a16="http://schemas.microsoft.com/office/drawing/2014/main" id="{7078C726-92AD-9A9E-4D77-E566B1D1B5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356" t="10770" r="48749" b="12860"/>
          <a:stretch/>
        </p:blipFill>
        <p:spPr>
          <a:xfrm>
            <a:off x="743698" y="3238501"/>
            <a:ext cx="1376383" cy="1601622"/>
          </a:xfrm>
          <a:prstGeom prst="rect">
            <a:avLst/>
          </a:prstGeom>
        </p:spPr>
      </p:pic>
      <p:pic>
        <p:nvPicPr>
          <p:cNvPr id="8" name="Picture 7" descr="Electric car being charged">
            <a:extLst>
              <a:ext uri="{FF2B5EF4-FFF2-40B4-BE49-F238E27FC236}">
                <a16:creationId xmlns:a16="http://schemas.microsoft.com/office/drawing/2014/main" id="{F6E9E29C-CA0A-5F07-E96A-3E37211465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24837" t="31373" r="17386" b="25881"/>
          <a:stretch/>
        </p:blipFill>
        <p:spPr>
          <a:xfrm>
            <a:off x="2339229" y="3387097"/>
            <a:ext cx="2806700" cy="1384300"/>
          </a:xfrm>
          <a:prstGeom prst="rect">
            <a:avLst/>
          </a:prstGeom>
        </p:spPr>
      </p:pic>
      <p:pic>
        <p:nvPicPr>
          <p:cNvPr id="12" name="Picture 11" descr="Woman eating watermelon">
            <a:extLst>
              <a:ext uri="{FF2B5EF4-FFF2-40B4-BE49-F238E27FC236}">
                <a16:creationId xmlns:a16="http://schemas.microsoft.com/office/drawing/2014/main" id="{1E2EA528-E038-6866-4846-664F738AC41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4444"/>
          <a:stretch/>
        </p:blipFill>
        <p:spPr>
          <a:xfrm>
            <a:off x="7099300" y="3429000"/>
            <a:ext cx="1599735" cy="14111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1F3FC9-7E19-2B41-231D-8C713CA1E1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0319" y="3286806"/>
            <a:ext cx="1484591" cy="148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550" y="1704069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are sea shells made from? Use the clues below.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6A08A5-940D-40DE-BA17-E15112C3AA9E}"/>
              </a:ext>
            </a:extLst>
          </p:cNvPr>
          <p:cNvSpPr txBox="1"/>
          <p:nvPr/>
        </p:nvSpPr>
        <p:spPr>
          <a:xfrm>
            <a:off x="564392" y="5077124"/>
            <a:ext cx="1721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calcium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8A3846-C05F-4003-A2A2-81884FD9D6F1}"/>
              </a:ext>
            </a:extLst>
          </p:cNvPr>
          <p:cNvSpPr txBox="1"/>
          <p:nvPr/>
        </p:nvSpPr>
        <p:spPr>
          <a:xfrm>
            <a:off x="3255564" y="5117741"/>
            <a:ext cx="862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car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498427-6536-478E-8DA1-7F9C1010CB7D}"/>
              </a:ext>
            </a:extLst>
          </p:cNvPr>
          <p:cNvSpPr txBox="1"/>
          <p:nvPr/>
        </p:nvSpPr>
        <p:spPr>
          <a:xfrm>
            <a:off x="5746129" y="5012857"/>
            <a:ext cx="999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bon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8A9721-5EFD-4317-B7A2-727DDD6FE2E4}"/>
              </a:ext>
            </a:extLst>
          </p:cNvPr>
          <p:cNvSpPr txBox="1"/>
          <p:nvPr/>
        </p:nvSpPr>
        <p:spPr>
          <a:xfrm>
            <a:off x="7607810" y="4987457"/>
            <a:ext cx="1721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ate</a:t>
            </a:r>
          </a:p>
        </p:txBody>
      </p:sp>
      <p:pic>
        <p:nvPicPr>
          <p:cNvPr id="3" name="Picture 2" descr="Glass of milk">
            <a:extLst>
              <a:ext uri="{FF2B5EF4-FFF2-40B4-BE49-F238E27FC236}">
                <a16:creationId xmlns:a16="http://schemas.microsoft.com/office/drawing/2014/main" id="{BCC65852-0956-EF4E-E1A0-C57C6F0B55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356" t="10770" r="48749" b="12860"/>
          <a:stretch/>
        </p:blipFill>
        <p:spPr>
          <a:xfrm>
            <a:off x="743698" y="3238501"/>
            <a:ext cx="1376383" cy="1601622"/>
          </a:xfrm>
          <a:prstGeom prst="rect">
            <a:avLst/>
          </a:prstGeom>
        </p:spPr>
      </p:pic>
      <p:pic>
        <p:nvPicPr>
          <p:cNvPr id="5" name="Picture 4" descr="Electric car being charged">
            <a:extLst>
              <a:ext uri="{FF2B5EF4-FFF2-40B4-BE49-F238E27FC236}">
                <a16:creationId xmlns:a16="http://schemas.microsoft.com/office/drawing/2014/main" id="{8024C86B-8CE2-89BF-C7A2-20DE9E8D33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24837" t="31373" r="17386" b="25881"/>
          <a:stretch/>
        </p:blipFill>
        <p:spPr>
          <a:xfrm>
            <a:off x="2339229" y="3387097"/>
            <a:ext cx="2806700" cy="1384300"/>
          </a:xfrm>
          <a:prstGeom prst="rect">
            <a:avLst/>
          </a:prstGeom>
        </p:spPr>
      </p:pic>
      <p:pic>
        <p:nvPicPr>
          <p:cNvPr id="8" name="Picture 7" descr="Woman eating watermelon">
            <a:extLst>
              <a:ext uri="{FF2B5EF4-FFF2-40B4-BE49-F238E27FC236}">
                <a16:creationId xmlns:a16="http://schemas.microsoft.com/office/drawing/2014/main" id="{5D1E8BAF-BEF6-DBBC-7835-55084C2FA7D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4444"/>
          <a:stretch/>
        </p:blipFill>
        <p:spPr>
          <a:xfrm>
            <a:off x="7099300" y="3429000"/>
            <a:ext cx="1599735" cy="14111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8721DA-69BB-5C34-0B82-BED1E4CA72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0319" y="3286806"/>
            <a:ext cx="1484591" cy="148459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78F90BD-C3ED-5F05-0D1C-BB0B0D2D7F88}"/>
              </a:ext>
            </a:extLst>
          </p:cNvPr>
          <p:cNvSpPr txBox="1">
            <a:spLocks/>
          </p:cNvSpPr>
          <p:nvPr/>
        </p:nvSpPr>
        <p:spPr>
          <a:xfrm>
            <a:off x="234951" y="236973"/>
            <a:ext cx="788669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16 – Shells and Sea Water Acidification</a:t>
            </a:r>
          </a:p>
        </p:txBody>
      </p:sp>
    </p:spTree>
    <p:extLst>
      <p:ext uri="{BB962C8B-B14F-4D97-AF65-F5344CB8AC3E}">
        <p14:creationId xmlns:p14="http://schemas.microsoft.com/office/powerpoint/2010/main" val="2968070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38501-DE2B-48E4-8A01-8965A7CC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867" y="365127"/>
            <a:ext cx="7886700" cy="739774"/>
          </a:xfrm>
        </p:spPr>
        <p:txBody>
          <a:bodyPr/>
          <a:lstStyle/>
          <a:p>
            <a:r>
              <a:rPr lang="en-GB" dirty="0"/>
              <a:t>Investigation Time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4701E3C-1B10-48CA-983E-3DE3C5292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938" y="1419272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does ocean acidification affect sea shells?</a:t>
            </a:r>
          </a:p>
        </p:txBody>
      </p:sp>
      <p:pic>
        <p:nvPicPr>
          <p:cNvPr id="4" name="Picture 3" descr="Gray-colored shell">
            <a:extLst>
              <a:ext uri="{FF2B5EF4-FFF2-40B4-BE49-F238E27FC236}">
                <a16:creationId xmlns:a16="http://schemas.microsoft.com/office/drawing/2014/main" id="{BACC2AAE-5779-0F10-E64D-2E8CAF6E0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6942" y="3074895"/>
            <a:ext cx="2662518" cy="177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66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F15EA-0962-4837-B455-438761EAC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603" y="263527"/>
            <a:ext cx="7886700" cy="727074"/>
          </a:xfrm>
        </p:spPr>
        <p:txBody>
          <a:bodyPr/>
          <a:lstStyle/>
          <a:p>
            <a:r>
              <a:rPr lang="en-GB" dirty="0"/>
              <a:t>Set up your 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C2533-6117-497E-AC9B-0AE782313D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703" y="1222000"/>
            <a:ext cx="7886700" cy="5016873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Collect 5 test tubes –label them 1-5</a:t>
            </a:r>
          </a:p>
          <a:p>
            <a:pPr marL="514350" indent="-514350">
              <a:buAutoNum type="arabi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Add 5cm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salt water to test tube 1 (control)</a:t>
            </a:r>
          </a:p>
          <a:p>
            <a:pPr marL="514350" indent="-514350">
              <a:buAutoNum type="arabi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Add 1cm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acid to test tube 2 and 4cm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of salt water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Add 2cm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acid to test tube 3 and 3cm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of salt water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Add 3cm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acid to test tube 4 and 2cm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of salt water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Add 4cm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to test tube 5 and 1cm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of salt water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Add a piece of shell to each tube and leave for 24-48hours.</a:t>
            </a:r>
          </a:p>
        </p:txBody>
      </p:sp>
    </p:spTree>
    <p:extLst>
      <p:ext uri="{BB962C8B-B14F-4D97-AF65-F5344CB8AC3E}">
        <p14:creationId xmlns:p14="http://schemas.microsoft.com/office/powerpoint/2010/main" val="1247578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49D6B-9436-4566-9526-22293335E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921" y="380205"/>
            <a:ext cx="7886700" cy="622157"/>
          </a:xfrm>
        </p:spPr>
        <p:txBody>
          <a:bodyPr>
            <a:normAutofit fontScale="90000"/>
          </a:bodyPr>
          <a:lstStyle/>
          <a:p>
            <a:r>
              <a:rPr lang="en-GB" dirty="0"/>
              <a:t>In your books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026F8-FE4E-43C9-B165-6FD5454B6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921" y="1253331"/>
            <a:ext cx="7886700" cy="4351338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Draw a results table to record your observations next lesson. </a:t>
            </a:r>
          </a:p>
        </p:txBody>
      </p:sp>
      <p:pic>
        <p:nvPicPr>
          <p:cNvPr id="6" name="Picture 5" descr="Blank notebook and orange pencil">
            <a:extLst>
              <a:ext uri="{FF2B5EF4-FFF2-40B4-BE49-F238E27FC236}">
                <a16:creationId xmlns:a16="http://schemas.microsoft.com/office/drawing/2014/main" id="{ED241929-C822-C644-DB3E-BA93175DEB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4918" y="2734234"/>
            <a:ext cx="3987053" cy="265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940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49D6B-9436-4566-9526-22293335E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621" y="300780"/>
            <a:ext cx="7886700" cy="825826"/>
          </a:xfrm>
        </p:spPr>
        <p:txBody>
          <a:bodyPr/>
          <a:lstStyle/>
          <a:p>
            <a:r>
              <a:rPr lang="en-GB" dirty="0"/>
              <a:t>Watch the video (15mins)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026F8-FE4E-43C9-B165-6FD5454B6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621" y="1475469"/>
            <a:ext cx="7886700" cy="4351338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https://www.youtube.com/watch?v=OVWZyDz--30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While the video is on in your books you should write 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What are the mains causes of ocean acidification?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What are the effects?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What is being done to prevent it?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122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90520"/>
            <a:ext cx="8839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Plenary: Key Words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Write a list of key words from the lesson today!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5663</TotalTime>
  <Words>386</Words>
  <Application>Microsoft Office PowerPoint</Application>
  <PresentationFormat>On-screen Show (4:3)</PresentationFormat>
  <Paragraphs>48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Custom Design</vt:lpstr>
      <vt:lpstr>Carbon Footprint Project</vt:lpstr>
      <vt:lpstr>PowerPoint Presentation</vt:lpstr>
      <vt:lpstr>PowerPoint Presentation</vt:lpstr>
      <vt:lpstr>Investigation Time</vt:lpstr>
      <vt:lpstr>Set up your experiment</vt:lpstr>
      <vt:lpstr>In your books</vt:lpstr>
      <vt:lpstr>Watch the video (15mins)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136</cp:revision>
  <dcterms:created xsi:type="dcterms:W3CDTF">2023-11-17T14:55:44Z</dcterms:created>
  <dcterms:modified xsi:type="dcterms:W3CDTF">2025-09-29T07:41:00Z</dcterms:modified>
</cp:coreProperties>
</file>