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2"/>
  </p:notesMasterIdLst>
  <p:sldIdLst>
    <p:sldId id="391" r:id="rId2"/>
    <p:sldId id="318" r:id="rId3"/>
    <p:sldId id="358" r:id="rId4"/>
    <p:sldId id="359" r:id="rId5"/>
    <p:sldId id="390" r:id="rId6"/>
    <p:sldId id="389" r:id="rId7"/>
    <p:sldId id="386" r:id="rId8"/>
    <p:sldId id="387" r:id="rId9"/>
    <p:sldId id="388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214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Video: SSC PLC (2021). How does carbon capture and storage (CCS) work? Available at: https://www.youtube.com/watch?v=9a7oyhsnGCM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6903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6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9a7oyhsnGC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eobus.st-andrews.ac.uk/files/2017/01/additional_ccs_teaching_resource_booklet_geobu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13" y="1581545"/>
            <a:ext cx="5542363" cy="369490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13" y="277435"/>
            <a:ext cx="7886700" cy="916365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1806388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90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286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Plenary ~ Write three sentences to summarise what you have learnt this lesson!</a:t>
            </a:r>
          </a:p>
        </p:txBody>
      </p:sp>
      <p:pic>
        <p:nvPicPr>
          <p:cNvPr id="3" name="Picture 2" descr="Blank notebook and orange pencil">
            <a:extLst>
              <a:ext uri="{FF2B5EF4-FFF2-40B4-BE49-F238E27FC236}">
                <a16:creationId xmlns:a16="http://schemas.microsoft.com/office/drawing/2014/main" id="{41D1E5CD-D353-6066-7FE4-332B03120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175" y="1987550"/>
            <a:ext cx="481965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63713" y="230405"/>
            <a:ext cx="7139747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17 – Carbon Capture and Storage (CCS)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13" y="182245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is CCS?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https://www.youtube.com/watch?v=9a7oyhsnGCM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Watch the video and write a short sentence to explain what it is.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197" y="274610"/>
            <a:ext cx="7886700" cy="878166"/>
          </a:xfrm>
        </p:spPr>
        <p:txBody>
          <a:bodyPr/>
          <a:lstStyle/>
          <a:p>
            <a:r>
              <a:rPr lang="en-GB" dirty="0"/>
              <a:t>What is CCS?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C2A0D3-D327-45CF-9FDE-C46652726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197" y="13865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CCS – Carbon Capture Storage involves the capture of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emissions from industrial processes, such as steel and cement production, or from the burning of fossil fuels in power generation.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then transported from where it was produced, via ship or in a pipeline, and stored deep underground in geological formations.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AE2398-4406-48FB-AAD0-C1ECB9603F0A}"/>
              </a:ext>
            </a:extLst>
          </p:cNvPr>
          <p:cNvSpPr txBox="1"/>
          <p:nvPr/>
        </p:nvSpPr>
        <p:spPr>
          <a:xfrm>
            <a:off x="322729" y="1216061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CCS is currently an expensive practice. Improvements in efficiency of capture and transport technology could reduce this cost.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91486-0438-4218-9670-128495464A2F}"/>
              </a:ext>
            </a:extLst>
          </p:cNvPr>
          <p:cNvSpPr txBox="1"/>
          <p:nvPr/>
        </p:nvSpPr>
        <p:spPr>
          <a:xfrm>
            <a:off x="3250124" y="5272550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drive to implement CCS will fund academic research in this field. This will aid the progression of science in this field.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36874-C2A0-4F2C-9D21-E43020E4B0F7}"/>
              </a:ext>
            </a:extLst>
          </p:cNvPr>
          <p:cNvSpPr txBox="1"/>
          <p:nvPr/>
        </p:nvSpPr>
        <p:spPr>
          <a:xfrm>
            <a:off x="6074707" y="1241163"/>
            <a:ext cx="2669241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VIEWS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public have a poor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veiws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CCS, which is likely to hinder planning applications and funding. This is because of the likely social impact of transportation by tankers and uncertainty surrounding changing underground pressure.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986C86-72F2-47DD-95BE-E36824B2D6C4}"/>
              </a:ext>
            </a:extLst>
          </p:cNvPr>
          <p:cNvSpPr txBox="1"/>
          <p:nvPr/>
        </p:nvSpPr>
        <p:spPr>
          <a:xfrm>
            <a:off x="3198719" y="2554889"/>
            <a:ext cx="2669241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WASTE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CCS creates chemical waste that must be dealt with responsibly and economically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B44EFB-4E18-4DCF-9004-E804168B34C0}"/>
              </a:ext>
            </a:extLst>
          </p:cNvPr>
          <p:cNvSpPr txBox="1"/>
          <p:nvPr/>
        </p:nvSpPr>
        <p:spPr>
          <a:xfrm>
            <a:off x="322728" y="2622240"/>
            <a:ext cx="266924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 CONCERNS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There are many concerns with how CCS will impact on the environment. Most are based on leakage scenarios that are unlikely if CCS is implemented using best practices.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19636F-F185-4ABF-B965-9DB6B637BFCB}"/>
              </a:ext>
            </a:extLst>
          </p:cNvPr>
          <p:cNvSpPr txBox="1"/>
          <p:nvPr/>
        </p:nvSpPr>
        <p:spPr>
          <a:xfrm>
            <a:off x="3198718" y="1241163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RETROFIT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CCS can be added to existing CO2 sources, reducing the cost of implementation and the need for materials.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D4F986-E3FC-4E8F-B7D9-B70C66C94FC9}"/>
              </a:ext>
            </a:extLst>
          </p:cNvPr>
          <p:cNvSpPr txBox="1"/>
          <p:nvPr/>
        </p:nvSpPr>
        <p:spPr>
          <a:xfrm>
            <a:off x="3237380" y="3624119"/>
            <a:ext cx="2669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FREE CO</a:t>
            </a:r>
            <a:r>
              <a:rPr lang="en-US" sz="1200" b="1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200" baseline="-25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 in the atmosphere will be reduced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7FFAA1-2C7F-4D6C-884F-B0269DB988CF}"/>
              </a:ext>
            </a:extLst>
          </p:cNvPr>
          <p:cNvSpPr txBox="1"/>
          <p:nvPr/>
        </p:nvSpPr>
        <p:spPr>
          <a:xfrm>
            <a:off x="322727" y="4037187"/>
            <a:ext cx="2669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USING FOSSIL FUELS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 fossil fuel reserves to continue to be exploited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4E221D-A1DC-41FE-A89C-0BE3F601E0AA}"/>
              </a:ext>
            </a:extLst>
          </p:cNvPr>
          <p:cNvSpPr txBox="1"/>
          <p:nvPr/>
        </p:nvSpPr>
        <p:spPr>
          <a:xfrm>
            <a:off x="6113371" y="3116287"/>
            <a:ext cx="2669241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AND MATERIALS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comparison to solar or wind energy technologies, the space and materials required to implement CCS are minimal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3A32F2-A6FE-4999-A809-E4072F287557}"/>
              </a:ext>
            </a:extLst>
          </p:cNvPr>
          <p:cNvSpPr txBox="1"/>
          <p:nvPr/>
        </p:nvSpPr>
        <p:spPr>
          <a:xfrm>
            <a:off x="6102443" y="4395264"/>
            <a:ext cx="266924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ASSOCIATED EMISSIONS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CO2 emissions associated with separation of CO2 from combustion waste, transportation and compression at the site, should be considered.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E0C1F7-BFA4-4E21-A4D7-E8D79E2657AC}"/>
              </a:ext>
            </a:extLst>
          </p:cNvPr>
          <p:cNvSpPr txBox="1"/>
          <p:nvPr/>
        </p:nvSpPr>
        <p:spPr>
          <a:xfrm>
            <a:off x="322726" y="4898136"/>
            <a:ext cx="266924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STABLISING RESERVOIRS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oil or gas is removed from a formation it creates a pressure imbalance due to removal of supporting material. CO2 injection can help to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stabilise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this imbalance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8EB9E7-D644-4EB1-AC63-C71C2E556C9A}"/>
              </a:ext>
            </a:extLst>
          </p:cNvPr>
          <p:cNvSpPr txBox="1"/>
          <p:nvPr/>
        </p:nvSpPr>
        <p:spPr>
          <a:xfrm>
            <a:off x="3250124" y="4424754"/>
            <a:ext cx="266924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JOBS</a:t>
            </a:r>
            <a:endParaRPr lang="en-US" sz="1200" baseline="-25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Creates jobs requiring many different levels and types of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skills.a</a:t>
            </a:r>
            <a:endParaRPr lang="en-GB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F0EB23-018E-4179-BC07-E7A1BAAADE3E}"/>
              </a:ext>
            </a:extLst>
          </p:cNvPr>
          <p:cNvSpPr/>
          <p:nvPr/>
        </p:nvSpPr>
        <p:spPr>
          <a:xfrm>
            <a:off x="322730" y="246622"/>
            <a:ext cx="84212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0" cap="none" spc="0" dirty="0">
                <a:ln w="0"/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 in the pros/cons of CCS</a:t>
            </a:r>
          </a:p>
        </p:txBody>
      </p:sp>
    </p:spTree>
    <p:extLst>
      <p:ext uri="{BB962C8B-B14F-4D97-AF65-F5344CB8AC3E}">
        <p14:creationId xmlns:p14="http://schemas.microsoft.com/office/powerpoint/2010/main" val="3377432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CD82A-5921-4B97-B06A-BD4830B03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674" y="286777"/>
            <a:ext cx="7886700" cy="788520"/>
          </a:xfrm>
        </p:spPr>
        <p:txBody>
          <a:bodyPr/>
          <a:lstStyle/>
          <a:p>
            <a:r>
              <a:rPr lang="en-GB" dirty="0"/>
              <a:t>Demo of Carbon Capture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E9E74-E1E0-4CCF-84AE-B9A7BAFCF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674" y="1381125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1. Secure a balloon over the neck of the screw top soda bottle.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2. Gently unscrew the lid (with the balloon over the top of the bottle).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3. Note down any observations. You should be able to see something happening in both the liquid and the balloon.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4. Observe what is happening in the bottle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630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F0AE4-52B8-47CE-8C74-EB5213148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515" y="350156"/>
            <a:ext cx="7886700" cy="727074"/>
          </a:xfrm>
        </p:spPr>
        <p:txBody>
          <a:bodyPr/>
          <a:lstStyle/>
          <a:p>
            <a:r>
              <a:rPr lang="en-GB" dirty="0"/>
              <a:t>Pipelines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A991E-5847-4159-BCDA-A0E603919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515" y="13865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Pipelines can be used to transport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pressurised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fluids (liquids or gases) from where they are produced to where they are needed.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Water, oil, natural gas, and waste gas such as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can be transported by pipeline.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CCS uses pipelines to transport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from emissions source to suitable reservoirs for storage, reducing the need to use rail or roads.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Engineering these pipelines is key to the successful transport of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951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CD6AE-944C-48CB-97C3-938A7D49C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856" y="326379"/>
            <a:ext cx="7886700" cy="664222"/>
          </a:xfrm>
        </p:spPr>
        <p:txBody>
          <a:bodyPr>
            <a:normAutofit fontScale="90000"/>
          </a:bodyPr>
          <a:lstStyle/>
          <a:p>
            <a:r>
              <a:rPr lang="en-GB" dirty="0"/>
              <a:t>Pipelines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00C24-BA3E-4988-BEBE-16F562D26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856" y="125333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think are the  advantages and disadvantages of pipeline transport?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Where is the CO2 being transported from/to?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What is the most important thing to beware of when you design a pipeline?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208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1B5EB-8912-4408-9702-A8854D30B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0" y="332469"/>
            <a:ext cx="7886700" cy="772431"/>
          </a:xfrm>
        </p:spPr>
        <p:txBody>
          <a:bodyPr/>
          <a:lstStyle/>
          <a:p>
            <a:r>
              <a:rPr lang="en-GB" dirty="0"/>
              <a:t>Things to consider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7421D-721B-427C-80B8-1C96F6740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650" y="125333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Impact on landscape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Noise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42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FAE4C-41A6-4FA5-9581-B7561EC3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626" y="365127"/>
            <a:ext cx="7886700" cy="803274"/>
          </a:xfrm>
        </p:spPr>
        <p:txBody>
          <a:bodyPr/>
          <a:lstStyle/>
          <a:p>
            <a:r>
              <a:rPr lang="en-GB" dirty="0"/>
              <a:t>Paper Pipelines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3B63-5177-491C-BE2D-6CEE6AD3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626" y="13484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are going to make your own pipeline (</a:t>
            </a:r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Microsoft Word - Additional CCS Teaching Resource Booklet_2</a:t>
            </a:r>
            <a:r>
              <a:rPr lang="en-US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– Chapter 2)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need to work as a team to get a ball from the back of the classroom to the cup at front.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only have paper/card/scissors/sellotape.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86474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5667</TotalTime>
  <Words>699</Words>
  <Application>Microsoft Office PowerPoint</Application>
  <PresentationFormat>On-screen Show (4:3)</PresentationFormat>
  <Paragraphs>68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What is CCS?</vt:lpstr>
      <vt:lpstr>PowerPoint Presentation</vt:lpstr>
      <vt:lpstr>Demo of Carbon Capture</vt:lpstr>
      <vt:lpstr>Pipelines</vt:lpstr>
      <vt:lpstr>Pipelines</vt:lpstr>
      <vt:lpstr>Things to consider</vt:lpstr>
      <vt:lpstr>Paper Pipelines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136</cp:revision>
  <dcterms:created xsi:type="dcterms:W3CDTF">2023-11-17T14:55:44Z</dcterms:created>
  <dcterms:modified xsi:type="dcterms:W3CDTF">2025-09-29T07:41:19Z</dcterms:modified>
</cp:coreProperties>
</file>