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7"/>
  </p:notesMasterIdLst>
  <p:sldIdLst>
    <p:sldId id="333" r:id="rId2"/>
    <p:sldId id="318" r:id="rId3"/>
    <p:sldId id="332" r:id="rId4"/>
    <p:sldId id="326" r:id="rId5"/>
    <p:sldId id="28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836" autoAdjust="0"/>
  </p:normalViewPr>
  <p:slideViewPr>
    <p:cSldViewPr snapToGrid="0" snapToObjects="1">
      <p:cViewPr varScale="1">
        <p:scale>
          <a:sx n="119" d="100"/>
          <a:sy n="119" d="100"/>
        </p:scale>
        <p:origin x="1416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ntwastemy.energy/2015/12/15/q70-electric-cars-power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fuelcostcalculator.uk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This image is in the public domain and can be found at https://commons.wikimedia.org/wiki/File: Petrol_pump_mp3h0355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Don’t Waste My Energy! (2015). Q70 – Electric Car’s Power. Available at: </a:t>
            </a:r>
            <a:r>
              <a:rPr lang="en-GB" dirty="0">
                <a:hlinkClick r:id="rId3"/>
              </a:rPr>
              <a:t>Q70 - Electric Car’s Power | Don't Waste My Energy!</a:t>
            </a:r>
            <a:endParaRPr lang="en-GB" dirty="0"/>
          </a:p>
          <a:p>
            <a:endParaRPr lang="en-GB" dirty="0"/>
          </a:p>
          <a:p>
            <a:r>
              <a:rPr lang="en-GB" b="1" dirty="0"/>
              <a:t>Cost per mile calculations</a:t>
            </a:r>
          </a:p>
          <a:p>
            <a:r>
              <a:rPr lang="en-GB" b="0" dirty="0"/>
              <a:t>Electric Car: 7p per kW charging cost (off-peak home charger) / 4 miles per kWh efficiency = 1.75p per mile</a:t>
            </a:r>
          </a:p>
          <a:p>
            <a:r>
              <a:rPr lang="en-GB" b="0" dirty="0"/>
              <a:t>Fossil Fuel Car: Consumption of 40mpg using petrol at 1.35p per litre </a:t>
            </a:r>
            <a:r>
              <a:rPr lang="en-GB" dirty="0">
                <a:hlinkClick r:id="rId4"/>
              </a:rPr>
              <a:t>Fuel Cost Calculator | Calculate the Cost of Fuel for your Journey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407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Images: Microsoft Office stock icons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773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65" y="1486931"/>
            <a:ext cx="5585011" cy="372334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560" y="207398"/>
            <a:ext cx="6157633" cy="732402"/>
          </a:xfrm>
        </p:spPr>
        <p:txBody>
          <a:bodyPr>
            <a:normAutofit fontScale="90000"/>
          </a:bodyPr>
          <a:lstStyle/>
          <a:p>
            <a:r>
              <a:rPr lang="en-GB" sz="4900" dirty="0"/>
              <a:t>Carbon</a:t>
            </a:r>
            <a:r>
              <a:rPr lang="en-GB" dirty="0"/>
              <a:t>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683189" y="1983256"/>
            <a:ext cx="1858520" cy="230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01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235579" y="197587"/>
            <a:ext cx="7139747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7 – Cars of the Future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>
            <a:spLocks/>
          </p:cNvSpPr>
          <p:nvPr/>
        </p:nvSpPr>
        <p:spPr>
          <a:xfrm>
            <a:off x="740323" y="1253331"/>
            <a:ext cx="613026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b="1" dirty="0"/>
              <a:t> </a:t>
            </a: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Starter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List the problems associated with cars that run on petrol and diesel.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E1D0A8-74F8-B112-BE0F-09335450F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3515387"/>
            <a:ext cx="3683000" cy="232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701E8A-BD83-42F9-996B-1894FC8D4E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32" t="2071" r="2957" b="45443"/>
          <a:stretch/>
        </p:blipFill>
        <p:spPr>
          <a:xfrm>
            <a:off x="1938670" y="510363"/>
            <a:ext cx="5643230" cy="2272192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D1E10E-1054-2787-662E-2FC7148F5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01929"/>
              </p:ext>
            </p:extLst>
          </p:nvPr>
        </p:nvGraphicFramePr>
        <p:xfrm>
          <a:off x="698648" y="2969734"/>
          <a:ext cx="8123274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046">
                  <a:extLst>
                    <a:ext uri="{9D8B030D-6E8A-4147-A177-3AD203B41FA5}">
                      <a16:colId xmlns:a16="http://schemas.microsoft.com/office/drawing/2014/main" val="4115185020"/>
                    </a:ext>
                  </a:extLst>
                </a:gridCol>
                <a:gridCol w="3767470">
                  <a:extLst>
                    <a:ext uri="{9D8B030D-6E8A-4147-A177-3AD203B41FA5}">
                      <a16:colId xmlns:a16="http://schemas.microsoft.com/office/drawing/2014/main" val="3043364437"/>
                    </a:ext>
                  </a:extLst>
                </a:gridCol>
                <a:gridCol w="2707758">
                  <a:extLst>
                    <a:ext uri="{9D8B030D-6E8A-4147-A177-3AD203B41FA5}">
                      <a16:colId xmlns:a16="http://schemas.microsoft.com/office/drawing/2014/main" val="42181198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 Car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Fossil Fuel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9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In-use emissions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Zero Tailpipe</a:t>
                      </a:r>
                    </a:p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(carbon dioxide from electricity generation)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Dioxide, Nitrous Oxide and other pollutants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126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Electricity Grid Dependent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Non-renewable oil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452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Varies – Typically 200 miles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Varies but further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547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to Fuel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Minutes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322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Running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Varies – As low as 1.5-2p per mile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Varies – 15p per mile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925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449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ED4F-A973-43C2-B9FE-3B32A55F9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240617"/>
            <a:ext cx="7886700" cy="759731"/>
          </a:xfrm>
        </p:spPr>
        <p:txBody>
          <a:bodyPr/>
          <a:lstStyle/>
          <a:p>
            <a:r>
              <a:rPr lang="en-US" dirty="0"/>
              <a:t>Assessment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74631-2A0A-4527-906F-9F0A81E5F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50" y="1253331"/>
            <a:ext cx="349885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your books you have this lesson to complete the car of the future task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can use your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ipads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or computers to research.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A9A658-F4C7-43F1-8F32-1698467217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0" y="831786"/>
            <a:ext cx="302661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68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0B1426-A02D-48E1-AADD-F549DF76192B}"/>
              </a:ext>
            </a:extLst>
          </p:cNvPr>
          <p:cNvSpPr txBox="1"/>
          <p:nvPr/>
        </p:nvSpPr>
        <p:spPr>
          <a:xfrm>
            <a:off x="142524" y="231422"/>
            <a:ext cx="73603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 ~ Take a minute! </a:t>
            </a:r>
            <a:endParaRPr lang="en-US" sz="4400" dirty="0">
              <a:solidFill>
                <a:srgbClr val="006A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F92351-6B07-4C9C-A68D-4CFCDBCAB1C4}"/>
              </a:ext>
            </a:extLst>
          </p:cNvPr>
          <p:cNvSpPr txBox="1"/>
          <p:nvPr/>
        </p:nvSpPr>
        <p:spPr>
          <a:xfrm>
            <a:off x="372532" y="1502545"/>
            <a:ext cx="8353779" cy="954107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Spend a minute talking to the person next to you about what you have learnt today!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 descr="Clock outline">
            <a:extLst>
              <a:ext uri="{FF2B5EF4-FFF2-40B4-BE49-F238E27FC236}">
                <a16:creationId xmlns:a16="http://schemas.microsoft.com/office/drawing/2014/main" id="{70E06B49-C437-0A40-68D9-66E7363C0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15712" y="3301103"/>
            <a:ext cx="2054352" cy="2054352"/>
          </a:xfrm>
          <a:prstGeom prst="rect">
            <a:avLst/>
          </a:prstGeom>
        </p:spPr>
      </p:pic>
      <p:pic>
        <p:nvPicPr>
          <p:cNvPr id="7" name="Graphic 6" descr="Meeting outline">
            <a:extLst>
              <a:ext uri="{FF2B5EF4-FFF2-40B4-BE49-F238E27FC236}">
                <a16:creationId xmlns:a16="http://schemas.microsoft.com/office/drawing/2014/main" id="{9273DEB3-4BEC-E6A5-CCCF-1500B4F6CA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48384" y="2886456"/>
            <a:ext cx="2627376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3319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5739</TotalTime>
  <Words>256</Words>
  <Application>Microsoft Office PowerPoint</Application>
  <PresentationFormat>On-screen Show (4:3)</PresentationFormat>
  <Paragraphs>39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PowerPoint Presentation</vt:lpstr>
      <vt:lpstr>Assessment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137</cp:revision>
  <dcterms:created xsi:type="dcterms:W3CDTF">2023-11-17T14:55:44Z</dcterms:created>
  <dcterms:modified xsi:type="dcterms:W3CDTF">2025-09-29T07:33:33Z</dcterms:modified>
</cp:coreProperties>
</file>